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6"/>
  </p:notesMasterIdLst>
  <p:sldIdLst>
    <p:sldId id="287" r:id="rId2"/>
    <p:sldId id="288" r:id="rId3"/>
    <p:sldId id="273" r:id="rId4"/>
    <p:sldId id="274" r:id="rId5"/>
    <p:sldId id="268" r:id="rId6"/>
    <p:sldId id="266" r:id="rId7"/>
    <p:sldId id="267" r:id="rId8"/>
    <p:sldId id="270" r:id="rId9"/>
    <p:sldId id="275" r:id="rId10"/>
    <p:sldId id="279" r:id="rId11"/>
    <p:sldId id="278" r:id="rId12"/>
    <p:sldId id="280" r:id="rId13"/>
    <p:sldId id="281" r:id="rId14"/>
    <p:sldId id="277" r:id="rId15"/>
    <p:sldId id="259" r:id="rId16"/>
    <p:sldId id="260" r:id="rId17"/>
    <p:sldId id="261" r:id="rId18"/>
    <p:sldId id="262" r:id="rId19"/>
    <p:sldId id="264" r:id="rId20"/>
    <p:sldId id="257" r:id="rId21"/>
    <p:sldId id="271" r:id="rId22"/>
    <p:sldId id="258" r:id="rId23"/>
    <p:sldId id="286" r:id="rId24"/>
    <p:sldId id="285" r:id="rId25"/>
  </p:sldIdLst>
  <p:sldSz cx="12192000" cy="6858000"/>
  <p:notesSz cx="6858000" cy="9144000"/>
  <p:embeddedFontLst>
    <p:embeddedFont>
      <p:font typeface="Calibri" panose="020F0502020204030204" pitchFamily="34" charset="0"/>
      <p:regular r:id="rId27"/>
      <p:bold r:id="rId28"/>
      <p:italic r:id="rId29"/>
      <p:boldItalic r:id="rId30"/>
    </p:embeddedFont>
    <p:embeddedFont>
      <p:font typeface="Calibri Light" panose="020F0302020204030204" pitchFamily="34" charset="0"/>
      <p:regular r:id="rId31"/>
      <p:italic r:id="rId32"/>
    </p:embeddedFont>
    <p:embeddedFont>
      <p:font typeface="Poppins" panose="00000500000000000000" pitchFamily="2" charset="0"/>
      <p:regular r:id="rId33"/>
      <p:bold r:id="rId34"/>
      <p:italic r:id="rId35"/>
      <p:bold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C32F"/>
    <a:srgbClr val="0E151E"/>
    <a:srgbClr val="A5C22F"/>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7AF4C6-E97F-424B-87A0-CCAD367DB077}" v="2" dt="2023-10-13T21:07:24.8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492" y="-7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42"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ram Priyo" userId="2a76d3aca9b2f940" providerId="LiveId" clId="{4F7AF4C6-E97F-424B-87A0-CCAD367DB077}"/>
    <pc:docChg chg="addSld delSld modSld">
      <pc:chgData name="Iram Priyo" userId="2a76d3aca9b2f940" providerId="LiveId" clId="{4F7AF4C6-E97F-424B-87A0-CCAD367DB077}" dt="2023-10-13T21:07:27.021" v="6" actId="2696"/>
      <pc:docMkLst>
        <pc:docMk/>
      </pc:docMkLst>
      <pc:sldChg chg="del">
        <pc:chgData name="Iram Priyo" userId="2a76d3aca9b2f940" providerId="LiveId" clId="{4F7AF4C6-E97F-424B-87A0-CCAD367DB077}" dt="2023-10-13T21:06:52.389" v="3" actId="2696"/>
        <pc:sldMkLst>
          <pc:docMk/>
          <pc:sldMk cId="1725547750" sldId="283"/>
        </pc:sldMkLst>
      </pc:sldChg>
      <pc:sldChg chg="del">
        <pc:chgData name="Iram Priyo" userId="2a76d3aca9b2f940" providerId="LiveId" clId="{4F7AF4C6-E97F-424B-87A0-CCAD367DB077}" dt="2023-10-13T21:07:27.021" v="6" actId="2696"/>
        <pc:sldMkLst>
          <pc:docMk/>
          <pc:sldMk cId="2250357601" sldId="284"/>
        </pc:sldMkLst>
      </pc:sldChg>
      <pc:sldChg chg="modSp add mod">
        <pc:chgData name="Iram Priyo" userId="2a76d3aca9b2f940" providerId="LiveId" clId="{4F7AF4C6-E97F-424B-87A0-CCAD367DB077}" dt="2023-10-13T21:07:04.933" v="4" actId="1076"/>
        <pc:sldMkLst>
          <pc:docMk/>
          <pc:sldMk cId="266041966" sldId="287"/>
        </pc:sldMkLst>
        <pc:spChg chg="mod">
          <ac:chgData name="Iram Priyo" userId="2a76d3aca9b2f940" providerId="LiveId" clId="{4F7AF4C6-E97F-424B-87A0-CCAD367DB077}" dt="2023-10-13T21:07:04.933" v="4" actId="1076"/>
          <ac:spMkLst>
            <pc:docMk/>
            <pc:sldMk cId="266041966" sldId="287"/>
            <ac:spMk id="2" creationId="{57CF9F4E-A5F8-4B69-94A1-5BCCDB5E379A}"/>
          </ac:spMkLst>
        </pc:spChg>
      </pc:sldChg>
      <pc:sldChg chg="add">
        <pc:chgData name="Iram Priyo" userId="2a76d3aca9b2f940" providerId="LiveId" clId="{4F7AF4C6-E97F-424B-87A0-CCAD367DB077}" dt="2023-10-13T21:07:24.845" v="5"/>
        <pc:sldMkLst>
          <pc:docMk/>
          <pc:sldMk cId="294308456" sldId="288"/>
        </pc:sldMkLst>
      </pc:sldChg>
      <pc:sldChg chg="add del">
        <pc:chgData name="Iram Priyo" userId="2a76d3aca9b2f940" providerId="LiveId" clId="{4F7AF4C6-E97F-424B-87A0-CCAD367DB077}" dt="2023-10-13T21:06:43.164" v="2" actId="2696"/>
        <pc:sldMkLst>
          <pc:docMk/>
          <pc:sldMk cId="3246179449" sldId="288"/>
        </pc:sldMkLst>
      </pc:sldChg>
    </pc:docChg>
  </pc:docChgLst>
  <pc:docChgLst>
    <pc:chgData name="Iram Priyo" userId="2a76d3aca9b2f940" providerId="LiveId" clId="{10A27D77-3651-4EE5-B006-54E52CDEC55C}"/>
    <pc:docChg chg="modSld">
      <pc:chgData name="Iram Priyo" userId="2a76d3aca9b2f940" providerId="LiveId" clId="{10A27D77-3651-4EE5-B006-54E52CDEC55C}" dt="2023-10-13T21:09:48.354" v="0" actId="1076"/>
      <pc:docMkLst>
        <pc:docMk/>
      </pc:docMkLst>
      <pc:sldChg chg="modSp mod">
        <pc:chgData name="Iram Priyo" userId="2a76d3aca9b2f940" providerId="LiveId" clId="{10A27D77-3651-4EE5-B006-54E52CDEC55C}" dt="2023-10-13T21:09:48.354" v="0" actId="1076"/>
        <pc:sldMkLst>
          <pc:docMk/>
          <pc:sldMk cId="294308456" sldId="288"/>
        </pc:sldMkLst>
        <pc:spChg chg="mod">
          <ac:chgData name="Iram Priyo" userId="2a76d3aca9b2f940" providerId="LiveId" clId="{10A27D77-3651-4EE5-B006-54E52CDEC55C}" dt="2023-10-13T21:09:48.354" v="0" actId="1076"/>
          <ac:spMkLst>
            <pc:docMk/>
            <pc:sldMk cId="294308456" sldId="288"/>
            <ac:spMk id="14" creationId="{E780807A-D473-4F57-BDEC-585C69F28E8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295B4C-1671-4146-869C-9EB7F02DA450}" type="datetimeFigureOut">
              <a:rPr lang="en-US" smtClean="0"/>
              <a:t>12/15/2023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3F8C55-D5A4-462D-AE8A-0AF518DBB98A}" type="slidenum">
              <a:rPr lang="en-US" smtClean="0"/>
              <a:t>‹#›</a:t>
            </a:fld>
            <a:endParaRPr lang="en-US"/>
          </a:p>
        </p:txBody>
      </p:sp>
    </p:spTree>
    <p:extLst>
      <p:ext uri="{BB962C8B-B14F-4D97-AF65-F5344CB8AC3E}">
        <p14:creationId xmlns:p14="http://schemas.microsoft.com/office/powerpoint/2010/main" val="2697982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3F8C55-D5A4-462D-AE8A-0AF518DBB98A}" type="slidenum">
              <a:rPr lang="en-US" smtClean="0"/>
              <a:t>4</a:t>
            </a:fld>
            <a:endParaRPr lang="en-US"/>
          </a:p>
        </p:txBody>
      </p:sp>
    </p:spTree>
    <p:extLst>
      <p:ext uri="{BB962C8B-B14F-4D97-AF65-F5344CB8AC3E}">
        <p14:creationId xmlns:p14="http://schemas.microsoft.com/office/powerpoint/2010/main" val="2110452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3F8C55-D5A4-462D-AE8A-0AF518DBB98A}" type="slidenum">
              <a:rPr lang="en-US" smtClean="0"/>
              <a:t>15</a:t>
            </a:fld>
            <a:endParaRPr lang="en-US"/>
          </a:p>
        </p:txBody>
      </p:sp>
    </p:spTree>
    <p:extLst>
      <p:ext uri="{BB962C8B-B14F-4D97-AF65-F5344CB8AC3E}">
        <p14:creationId xmlns:p14="http://schemas.microsoft.com/office/powerpoint/2010/main" val="1065290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3F8C55-D5A4-462D-AE8A-0AF518DBB98A}" type="slidenum">
              <a:rPr lang="en-US" smtClean="0"/>
              <a:t>16</a:t>
            </a:fld>
            <a:endParaRPr lang="en-US"/>
          </a:p>
        </p:txBody>
      </p:sp>
    </p:spTree>
    <p:extLst>
      <p:ext uri="{BB962C8B-B14F-4D97-AF65-F5344CB8AC3E}">
        <p14:creationId xmlns:p14="http://schemas.microsoft.com/office/powerpoint/2010/main" val="32467352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3F8C55-D5A4-462D-AE8A-0AF518DBB98A}" type="slidenum">
              <a:rPr lang="en-US" smtClean="0"/>
              <a:t>17</a:t>
            </a:fld>
            <a:endParaRPr lang="en-US"/>
          </a:p>
        </p:txBody>
      </p:sp>
    </p:spTree>
    <p:extLst>
      <p:ext uri="{BB962C8B-B14F-4D97-AF65-F5344CB8AC3E}">
        <p14:creationId xmlns:p14="http://schemas.microsoft.com/office/powerpoint/2010/main" val="3633243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3F8C55-D5A4-462D-AE8A-0AF518DBB98A}" type="slidenum">
              <a:rPr lang="en-US" smtClean="0"/>
              <a:t>18</a:t>
            </a:fld>
            <a:endParaRPr lang="en-US"/>
          </a:p>
        </p:txBody>
      </p:sp>
    </p:spTree>
    <p:extLst>
      <p:ext uri="{BB962C8B-B14F-4D97-AF65-F5344CB8AC3E}">
        <p14:creationId xmlns:p14="http://schemas.microsoft.com/office/powerpoint/2010/main" val="3414979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3F8C55-D5A4-462D-AE8A-0AF518DBB98A}" type="slidenum">
              <a:rPr lang="en-US" smtClean="0"/>
              <a:t>19</a:t>
            </a:fld>
            <a:endParaRPr lang="en-US"/>
          </a:p>
        </p:txBody>
      </p:sp>
    </p:spTree>
    <p:extLst>
      <p:ext uri="{BB962C8B-B14F-4D97-AF65-F5344CB8AC3E}">
        <p14:creationId xmlns:p14="http://schemas.microsoft.com/office/powerpoint/2010/main" val="23524530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3F8C55-D5A4-462D-AE8A-0AF518DBB98A}" type="slidenum">
              <a:rPr lang="en-US" smtClean="0"/>
              <a:t>21</a:t>
            </a:fld>
            <a:endParaRPr lang="en-US"/>
          </a:p>
        </p:txBody>
      </p:sp>
    </p:spTree>
    <p:extLst>
      <p:ext uri="{BB962C8B-B14F-4D97-AF65-F5344CB8AC3E}">
        <p14:creationId xmlns:p14="http://schemas.microsoft.com/office/powerpoint/2010/main" val="1925425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3F8C55-D5A4-462D-AE8A-0AF518DBB98A}" type="slidenum">
              <a:rPr lang="en-US" smtClean="0"/>
              <a:t>5</a:t>
            </a:fld>
            <a:endParaRPr lang="en-US"/>
          </a:p>
        </p:txBody>
      </p:sp>
    </p:spTree>
    <p:extLst>
      <p:ext uri="{BB962C8B-B14F-4D97-AF65-F5344CB8AC3E}">
        <p14:creationId xmlns:p14="http://schemas.microsoft.com/office/powerpoint/2010/main" val="2735427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3F8C55-D5A4-462D-AE8A-0AF518DBB98A}" type="slidenum">
              <a:rPr lang="en-US" smtClean="0"/>
              <a:t>8</a:t>
            </a:fld>
            <a:endParaRPr lang="en-US"/>
          </a:p>
        </p:txBody>
      </p:sp>
    </p:spTree>
    <p:extLst>
      <p:ext uri="{BB962C8B-B14F-4D97-AF65-F5344CB8AC3E}">
        <p14:creationId xmlns:p14="http://schemas.microsoft.com/office/powerpoint/2010/main" val="3531413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3F8C55-D5A4-462D-AE8A-0AF518DBB98A}" type="slidenum">
              <a:rPr lang="en-US" smtClean="0"/>
              <a:t>9</a:t>
            </a:fld>
            <a:endParaRPr lang="en-US"/>
          </a:p>
        </p:txBody>
      </p:sp>
    </p:spTree>
    <p:extLst>
      <p:ext uri="{BB962C8B-B14F-4D97-AF65-F5344CB8AC3E}">
        <p14:creationId xmlns:p14="http://schemas.microsoft.com/office/powerpoint/2010/main" val="2241300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3F8C55-D5A4-462D-AE8A-0AF518DBB98A}" type="slidenum">
              <a:rPr lang="en-US" smtClean="0"/>
              <a:t>10</a:t>
            </a:fld>
            <a:endParaRPr lang="en-US"/>
          </a:p>
        </p:txBody>
      </p:sp>
    </p:spTree>
    <p:extLst>
      <p:ext uri="{BB962C8B-B14F-4D97-AF65-F5344CB8AC3E}">
        <p14:creationId xmlns:p14="http://schemas.microsoft.com/office/powerpoint/2010/main" val="1702767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3F8C55-D5A4-462D-AE8A-0AF518DBB98A}" type="slidenum">
              <a:rPr lang="en-US" smtClean="0"/>
              <a:t>11</a:t>
            </a:fld>
            <a:endParaRPr lang="en-US"/>
          </a:p>
        </p:txBody>
      </p:sp>
    </p:spTree>
    <p:extLst>
      <p:ext uri="{BB962C8B-B14F-4D97-AF65-F5344CB8AC3E}">
        <p14:creationId xmlns:p14="http://schemas.microsoft.com/office/powerpoint/2010/main" val="1225201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3F8C55-D5A4-462D-AE8A-0AF518DBB98A}" type="slidenum">
              <a:rPr lang="en-US" smtClean="0"/>
              <a:t>12</a:t>
            </a:fld>
            <a:endParaRPr lang="en-US"/>
          </a:p>
        </p:txBody>
      </p:sp>
    </p:spTree>
    <p:extLst>
      <p:ext uri="{BB962C8B-B14F-4D97-AF65-F5344CB8AC3E}">
        <p14:creationId xmlns:p14="http://schemas.microsoft.com/office/powerpoint/2010/main" val="1905831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3F8C55-D5A4-462D-AE8A-0AF518DBB98A}" type="slidenum">
              <a:rPr lang="en-US" smtClean="0"/>
              <a:t>13</a:t>
            </a:fld>
            <a:endParaRPr lang="en-US"/>
          </a:p>
        </p:txBody>
      </p:sp>
    </p:spTree>
    <p:extLst>
      <p:ext uri="{BB962C8B-B14F-4D97-AF65-F5344CB8AC3E}">
        <p14:creationId xmlns:p14="http://schemas.microsoft.com/office/powerpoint/2010/main" val="805995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3F8C55-D5A4-462D-AE8A-0AF518DBB98A}" type="slidenum">
              <a:rPr lang="en-US" smtClean="0"/>
              <a:t>14</a:t>
            </a:fld>
            <a:endParaRPr lang="en-US"/>
          </a:p>
        </p:txBody>
      </p:sp>
    </p:spTree>
    <p:extLst>
      <p:ext uri="{BB962C8B-B14F-4D97-AF65-F5344CB8AC3E}">
        <p14:creationId xmlns:p14="http://schemas.microsoft.com/office/powerpoint/2010/main" val="3415432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0C1B2-6C89-4050-9C47-E54E59D432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F42854F-6948-4A5B-8B3F-974DE8B9C2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8EC928-879E-4789-93CD-8B76658B511D}"/>
              </a:ext>
            </a:extLst>
          </p:cNvPr>
          <p:cNvSpPr>
            <a:spLocks noGrp="1"/>
          </p:cNvSpPr>
          <p:nvPr>
            <p:ph type="dt" sz="half" idx="10"/>
          </p:nvPr>
        </p:nvSpPr>
        <p:spPr/>
        <p:txBody>
          <a:bodyPr/>
          <a:lstStyle/>
          <a:p>
            <a:fld id="{E03A86AE-ACE5-41B4-8F25-5B983E105FA8}" type="datetimeFigureOut">
              <a:rPr lang="en-US" smtClean="0"/>
              <a:t>12/15/2023</a:t>
            </a:fld>
            <a:endParaRPr lang="en-US"/>
          </a:p>
        </p:txBody>
      </p:sp>
      <p:sp>
        <p:nvSpPr>
          <p:cNvPr id="5" name="Footer Placeholder 4">
            <a:extLst>
              <a:ext uri="{FF2B5EF4-FFF2-40B4-BE49-F238E27FC236}">
                <a16:creationId xmlns:a16="http://schemas.microsoft.com/office/drawing/2014/main" id="{6BDD95AB-F83D-4E88-ABC6-CEE129810E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E4A155-429C-4C0F-BC02-E40E68277708}"/>
              </a:ext>
            </a:extLst>
          </p:cNvPr>
          <p:cNvSpPr>
            <a:spLocks noGrp="1"/>
          </p:cNvSpPr>
          <p:nvPr>
            <p:ph type="sldNum" sz="quarter" idx="12"/>
          </p:nvPr>
        </p:nvSpPr>
        <p:spPr/>
        <p:txBody>
          <a:bodyPr/>
          <a:lstStyle/>
          <a:p>
            <a:fld id="{3B9609B5-346C-45FA-988D-728FD8195592}" type="slidenum">
              <a:rPr lang="en-US" smtClean="0"/>
              <a:t>‹#›</a:t>
            </a:fld>
            <a:endParaRPr lang="en-US"/>
          </a:p>
        </p:txBody>
      </p:sp>
    </p:spTree>
    <p:extLst>
      <p:ext uri="{BB962C8B-B14F-4D97-AF65-F5344CB8AC3E}">
        <p14:creationId xmlns:p14="http://schemas.microsoft.com/office/powerpoint/2010/main" val="36194063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90AE3-76AE-4FA2-A4D5-B8E038DFF14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2930B1-E867-4B0A-9D80-20A37301DC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4A9A1F-C055-4BAA-9DFE-4A488CD3E1CE}"/>
              </a:ext>
            </a:extLst>
          </p:cNvPr>
          <p:cNvSpPr>
            <a:spLocks noGrp="1"/>
          </p:cNvSpPr>
          <p:nvPr>
            <p:ph type="dt" sz="half" idx="10"/>
          </p:nvPr>
        </p:nvSpPr>
        <p:spPr/>
        <p:txBody>
          <a:bodyPr/>
          <a:lstStyle/>
          <a:p>
            <a:fld id="{E03A86AE-ACE5-41B4-8F25-5B983E105FA8}" type="datetimeFigureOut">
              <a:rPr lang="en-US" smtClean="0"/>
              <a:t>12/15/2023</a:t>
            </a:fld>
            <a:endParaRPr lang="en-US"/>
          </a:p>
        </p:txBody>
      </p:sp>
      <p:sp>
        <p:nvSpPr>
          <p:cNvPr id="5" name="Footer Placeholder 4">
            <a:extLst>
              <a:ext uri="{FF2B5EF4-FFF2-40B4-BE49-F238E27FC236}">
                <a16:creationId xmlns:a16="http://schemas.microsoft.com/office/drawing/2014/main" id="{866DBE05-E652-4E52-BB39-C43F09B04E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6BFEFE-D70D-41DE-B8CC-4A6BB85285DA}"/>
              </a:ext>
            </a:extLst>
          </p:cNvPr>
          <p:cNvSpPr>
            <a:spLocks noGrp="1"/>
          </p:cNvSpPr>
          <p:nvPr>
            <p:ph type="sldNum" sz="quarter" idx="12"/>
          </p:nvPr>
        </p:nvSpPr>
        <p:spPr/>
        <p:txBody>
          <a:bodyPr/>
          <a:lstStyle/>
          <a:p>
            <a:fld id="{3B9609B5-346C-45FA-988D-728FD8195592}" type="slidenum">
              <a:rPr lang="en-US" smtClean="0"/>
              <a:t>‹#›</a:t>
            </a:fld>
            <a:endParaRPr lang="en-US"/>
          </a:p>
        </p:txBody>
      </p:sp>
    </p:spTree>
    <p:extLst>
      <p:ext uri="{BB962C8B-B14F-4D97-AF65-F5344CB8AC3E}">
        <p14:creationId xmlns:p14="http://schemas.microsoft.com/office/powerpoint/2010/main" val="2879983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EF1677-D2B2-49D8-8048-075BA4006A6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8EC3EA-BFD8-4192-8C2A-30BA23012FE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F8F5EA-E1DC-4999-8014-7969737B02A6}"/>
              </a:ext>
            </a:extLst>
          </p:cNvPr>
          <p:cNvSpPr>
            <a:spLocks noGrp="1"/>
          </p:cNvSpPr>
          <p:nvPr>
            <p:ph type="dt" sz="half" idx="10"/>
          </p:nvPr>
        </p:nvSpPr>
        <p:spPr/>
        <p:txBody>
          <a:bodyPr/>
          <a:lstStyle/>
          <a:p>
            <a:fld id="{E03A86AE-ACE5-41B4-8F25-5B983E105FA8}" type="datetimeFigureOut">
              <a:rPr lang="en-US" smtClean="0"/>
              <a:t>12/15/2023</a:t>
            </a:fld>
            <a:endParaRPr lang="en-US"/>
          </a:p>
        </p:txBody>
      </p:sp>
      <p:sp>
        <p:nvSpPr>
          <p:cNvPr id="5" name="Footer Placeholder 4">
            <a:extLst>
              <a:ext uri="{FF2B5EF4-FFF2-40B4-BE49-F238E27FC236}">
                <a16:creationId xmlns:a16="http://schemas.microsoft.com/office/drawing/2014/main" id="{68D2AD98-CC06-4CAF-90C5-172EFEC64C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70A333-3F9F-4A01-9460-320CD487FD88}"/>
              </a:ext>
            </a:extLst>
          </p:cNvPr>
          <p:cNvSpPr>
            <a:spLocks noGrp="1"/>
          </p:cNvSpPr>
          <p:nvPr>
            <p:ph type="sldNum" sz="quarter" idx="12"/>
          </p:nvPr>
        </p:nvSpPr>
        <p:spPr/>
        <p:txBody>
          <a:bodyPr/>
          <a:lstStyle/>
          <a:p>
            <a:fld id="{3B9609B5-346C-45FA-988D-728FD8195592}" type="slidenum">
              <a:rPr lang="en-US" smtClean="0"/>
              <a:t>‹#›</a:t>
            </a:fld>
            <a:endParaRPr lang="en-US"/>
          </a:p>
        </p:txBody>
      </p:sp>
    </p:spTree>
    <p:extLst>
      <p:ext uri="{BB962C8B-B14F-4D97-AF65-F5344CB8AC3E}">
        <p14:creationId xmlns:p14="http://schemas.microsoft.com/office/powerpoint/2010/main" val="2616938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5FE90-F188-4C8A-998D-600A355940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68AFA7-5E11-4EE9-BCFC-B9BB42CC90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5D170B-93C4-4D17-9C38-DDCC94A0695E}"/>
              </a:ext>
            </a:extLst>
          </p:cNvPr>
          <p:cNvSpPr>
            <a:spLocks noGrp="1"/>
          </p:cNvSpPr>
          <p:nvPr>
            <p:ph type="dt" sz="half" idx="10"/>
          </p:nvPr>
        </p:nvSpPr>
        <p:spPr/>
        <p:txBody>
          <a:bodyPr/>
          <a:lstStyle/>
          <a:p>
            <a:fld id="{E03A86AE-ACE5-41B4-8F25-5B983E105FA8}" type="datetimeFigureOut">
              <a:rPr lang="en-US" smtClean="0"/>
              <a:t>12/15/2023</a:t>
            </a:fld>
            <a:endParaRPr lang="en-US"/>
          </a:p>
        </p:txBody>
      </p:sp>
      <p:sp>
        <p:nvSpPr>
          <p:cNvPr id="5" name="Footer Placeholder 4">
            <a:extLst>
              <a:ext uri="{FF2B5EF4-FFF2-40B4-BE49-F238E27FC236}">
                <a16:creationId xmlns:a16="http://schemas.microsoft.com/office/drawing/2014/main" id="{91269AA2-0243-417A-971C-5DB794CD0C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151E4C-086D-4049-BEA1-9C0DD52908E2}"/>
              </a:ext>
            </a:extLst>
          </p:cNvPr>
          <p:cNvSpPr>
            <a:spLocks noGrp="1"/>
          </p:cNvSpPr>
          <p:nvPr>
            <p:ph type="sldNum" sz="quarter" idx="12"/>
          </p:nvPr>
        </p:nvSpPr>
        <p:spPr/>
        <p:txBody>
          <a:bodyPr/>
          <a:lstStyle/>
          <a:p>
            <a:fld id="{3B9609B5-346C-45FA-988D-728FD8195592}" type="slidenum">
              <a:rPr lang="en-US" smtClean="0"/>
              <a:t>‹#›</a:t>
            </a:fld>
            <a:endParaRPr lang="en-US"/>
          </a:p>
        </p:txBody>
      </p:sp>
    </p:spTree>
    <p:extLst>
      <p:ext uri="{BB962C8B-B14F-4D97-AF65-F5344CB8AC3E}">
        <p14:creationId xmlns:p14="http://schemas.microsoft.com/office/powerpoint/2010/main" val="3825262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7E0E0-C858-45E3-81CA-119F0EC622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B19306B-DBA6-463C-BB50-8DDCC481D0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8298FC-158F-404B-A71B-1FAAA86D34D6}"/>
              </a:ext>
            </a:extLst>
          </p:cNvPr>
          <p:cNvSpPr>
            <a:spLocks noGrp="1"/>
          </p:cNvSpPr>
          <p:nvPr>
            <p:ph type="dt" sz="half" idx="10"/>
          </p:nvPr>
        </p:nvSpPr>
        <p:spPr/>
        <p:txBody>
          <a:bodyPr/>
          <a:lstStyle/>
          <a:p>
            <a:fld id="{E03A86AE-ACE5-41B4-8F25-5B983E105FA8}" type="datetimeFigureOut">
              <a:rPr lang="en-US" smtClean="0"/>
              <a:t>12/15/2023</a:t>
            </a:fld>
            <a:endParaRPr lang="en-US"/>
          </a:p>
        </p:txBody>
      </p:sp>
      <p:sp>
        <p:nvSpPr>
          <p:cNvPr id="5" name="Footer Placeholder 4">
            <a:extLst>
              <a:ext uri="{FF2B5EF4-FFF2-40B4-BE49-F238E27FC236}">
                <a16:creationId xmlns:a16="http://schemas.microsoft.com/office/drawing/2014/main" id="{3F9369C7-9F59-49CC-8D7E-D7EF8A7EE2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71FBC6-710F-447C-A827-72721C9990CC}"/>
              </a:ext>
            </a:extLst>
          </p:cNvPr>
          <p:cNvSpPr>
            <a:spLocks noGrp="1"/>
          </p:cNvSpPr>
          <p:nvPr>
            <p:ph type="sldNum" sz="quarter" idx="12"/>
          </p:nvPr>
        </p:nvSpPr>
        <p:spPr/>
        <p:txBody>
          <a:bodyPr/>
          <a:lstStyle/>
          <a:p>
            <a:fld id="{3B9609B5-346C-45FA-988D-728FD8195592}" type="slidenum">
              <a:rPr lang="en-US" smtClean="0"/>
              <a:t>‹#›</a:t>
            </a:fld>
            <a:endParaRPr lang="en-US"/>
          </a:p>
        </p:txBody>
      </p:sp>
    </p:spTree>
    <p:extLst>
      <p:ext uri="{BB962C8B-B14F-4D97-AF65-F5344CB8AC3E}">
        <p14:creationId xmlns:p14="http://schemas.microsoft.com/office/powerpoint/2010/main" val="3841164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DA3B6-29FE-4AC6-BCF2-9720025C9C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757590-C0D0-4AAD-9321-7D782670FD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B69A121-B40A-4D62-842B-CAA5E2D829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602B9D-5E07-4851-B81E-1D4FC1E942A1}"/>
              </a:ext>
            </a:extLst>
          </p:cNvPr>
          <p:cNvSpPr>
            <a:spLocks noGrp="1"/>
          </p:cNvSpPr>
          <p:nvPr>
            <p:ph type="dt" sz="half" idx="10"/>
          </p:nvPr>
        </p:nvSpPr>
        <p:spPr/>
        <p:txBody>
          <a:bodyPr/>
          <a:lstStyle/>
          <a:p>
            <a:fld id="{E03A86AE-ACE5-41B4-8F25-5B983E105FA8}" type="datetimeFigureOut">
              <a:rPr lang="en-US" smtClean="0"/>
              <a:t>12/15/2023</a:t>
            </a:fld>
            <a:endParaRPr lang="en-US"/>
          </a:p>
        </p:txBody>
      </p:sp>
      <p:sp>
        <p:nvSpPr>
          <p:cNvPr id="6" name="Footer Placeholder 5">
            <a:extLst>
              <a:ext uri="{FF2B5EF4-FFF2-40B4-BE49-F238E27FC236}">
                <a16:creationId xmlns:a16="http://schemas.microsoft.com/office/drawing/2014/main" id="{E484B0B1-684C-4674-AD8B-AE8F05A4B2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834B31-F834-46E6-AE17-0E5D9ED618E2}"/>
              </a:ext>
            </a:extLst>
          </p:cNvPr>
          <p:cNvSpPr>
            <a:spLocks noGrp="1"/>
          </p:cNvSpPr>
          <p:nvPr>
            <p:ph type="sldNum" sz="quarter" idx="12"/>
          </p:nvPr>
        </p:nvSpPr>
        <p:spPr/>
        <p:txBody>
          <a:bodyPr/>
          <a:lstStyle/>
          <a:p>
            <a:fld id="{3B9609B5-346C-45FA-988D-728FD8195592}" type="slidenum">
              <a:rPr lang="en-US" smtClean="0"/>
              <a:t>‹#›</a:t>
            </a:fld>
            <a:endParaRPr lang="en-US"/>
          </a:p>
        </p:txBody>
      </p:sp>
    </p:spTree>
    <p:extLst>
      <p:ext uri="{BB962C8B-B14F-4D97-AF65-F5344CB8AC3E}">
        <p14:creationId xmlns:p14="http://schemas.microsoft.com/office/powerpoint/2010/main" val="2003581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C395D-1C1E-4D8A-8E52-656315907B1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60E204-D2C6-4B97-9662-50DD4D7167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F69067-227E-4527-AE5E-03DDABE31F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274925A-CB0D-4B04-8415-DC8EEEE3B9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8C9119-970E-4BE1-916B-E6AE70DF039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88BE89-CB03-406D-95C0-EE54B1706EE4}"/>
              </a:ext>
            </a:extLst>
          </p:cNvPr>
          <p:cNvSpPr>
            <a:spLocks noGrp="1"/>
          </p:cNvSpPr>
          <p:nvPr>
            <p:ph type="dt" sz="half" idx="10"/>
          </p:nvPr>
        </p:nvSpPr>
        <p:spPr/>
        <p:txBody>
          <a:bodyPr/>
          <a:lstStyle/>
          <a:p>
            <a:fld id="{E03A86AE-ACE5-41B4-8F25-5B983E105FA8}" type="datetimeFigureOut">
              <a:rPr lang="en-US" smtClean="0"/>
              <a:t>12/15/2023</a:t>
            </a:fld>
            <a:endParaRPr lang="en-US"/>
          </a:p>
        </p:txBody>
      </p:sp>
      <p:sp>
        <p:nvSpPr>
          <p:cNvPr id="8" name="Footer Placeholder 7">
            <a:extLst>
              <a:ext uri="{FF2B5EF4-FFF2-40B4-BE49-F238E27FC236}">
                <a16:creationId xmlns:a16="http://schemas.microsoft.com/office/drawing/2014/main" id="{E6D6F401-8050-4669-8C70-B526EB3F69B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43E5286-3925-4CBB-B79A-C392FD2E72F7}"/>
              </a:ext>
            </a:extLst>
          </p:cNvPr>
          <p:cNvSpPr>
            <a:spLocks noGrp="1"/>
          </p:cNvSpPr>
          <p:nvPr>
            <p:ph type="sldNum" sz="quarter" idx="12"/>
          </p:nvPr>
        </p:nvSpPr>
        <p:spPr/>
        <p:txBody>
          <a:bodyPr/>
          <a:lstStyle/>
          <a:p>
            <a:fld id="{3B9609B5-346C-45FA-988D-728FD8195592}" type="slidenum">
              <a:rPr lang="en-US" smtClean="0"/>
              <a:t>‹#›</a:t>
            </a:fld>
            <a:endParaRPr lang="en-US"/>
          </a:p>
        </p:txBody>
      </p:sp>
    </p:spTree>
    <p:extLst>
      <p:ext uri="{BB962C8B-B14F-4D97-AF65-F5344CB8AC3E}">
        <p14:creationId xmlns:p14="http://schemas.microsoft.com/office/powerpoint/2010/main" val="1170020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F2744-C24F-41B7-AE02-0B945CE2B71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E32DCD8-B561-4F15-930A-F81EA16815AC}"/>
              </a:ext>
            </a:extLst>
          </p:cNvPr>
          <p:cNvSpPr>
            <a:spLocks noGrp="1"/>
          </p:cNvSpPr>
          <p:nvPr>
            <p:ph type="dt" sz="half" idx="10"/>
          </p:nvPr>
        </p:nvSpPr>
        <p:spPr/>
        <p:txBody>
          <a:bodyPr/>
          <a:lstStyle/>
          <a:p>
            <a:fld id="{E03A86AE-ACE5-41B4-8F25-5B983E105FA8}" type="datetimeFigureOut">
              <a:rPr lang="en-US" smtClean="0"/>
              <a:t>12/15/2023</a:t>
            </a:fld>
            <a:endParaRPr lang="en-US"/>
          </a:p>
        </p:txBody>
      </p:sp>
      <p:sp>
        <p:nvSpPr>
          <p:cNvPr id="4" name="Footer Placeholder 3">
            <a:extLst>
              <a:ext uri="{FF2B5EF4-FFF2-40B4-BE49-F238E27FC236}">
                <a16:creationId xmlns:a16="http://schemas.microsoft.com/office/drawing/2014/main" id="{54A75781-F9CD-4D91-9940-8FCA4352F6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55F4BB-36BB-4119-9573-1DA01478E609}"/>
              </a:ext>
            </a:extLst>
          </p:cNvPr>
          <p:cNvSpPr>
            <a:spLocks noGrp="1"/>
          </p:cNvSpPr>
          <p:nvPr>
            <p:ph type="sldNum" sz="quarter" idx="12"/>
          </p:nvPr>
        </p:nvSpPr>
        <p:spPr/>
        <p:txBody>
          <a:bodyPr/>
          <a:lstStyle/>
          <a:p>
            <a:fld id="{3B9609B5-346C-45FA-988D-728FD8195592}" type="slidenum">
              <a:rPr lang="en-US" smtClean="0"/>
              <a:t>‹#›</a:t>
            </a:fld>
            <a:endParaRPr lang="en-US"/>
          </a:p>
        </p:txBody>
      </p:sp>
    </p:spTree>
    <p:extLst>
      <p:ext uri="{BB962C8B-B14F-4D97-AF65-F5344CB8AC3E}">
        <p14:creationId xmlns:p14="http://schemas.microsoft.com/office/powerpoint/2010/main" val="1355449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48379F-ED31-460B-A0A9-ACCDE9F086E8}"/>
              </a:ext>
            </a:extLst>
          </p:cNvPr>
          <p:cNvSpPr>
            <a:spLocks noGrp="1"/>
          </p:cNvSpPr>
          <p:nvPr>
            <p:ph type="dt" sz="half" idx="10"/>
          </p:nvPr>
        </p:nvSpPr>
        <p:spPr/>
        <p:txBody>
          <a:bodyPr/>
          <a:lstStyle/>
          <a:p>
            <a:fld id="{E03A86AE-ACE5-41B4-8F25-5B983E105FA8}" type="datetimeFigureOut">
              <a:rPr lang="en-US" smtClean="0"/>
              <a:t>12/15/2023</a:t>
            </a:fld>
            <a:endParaRPr lang="en-US"/>
          </a:p>
        </p:txBody>
      </p:sp>
      <p:sp>
        <p:nvSpPr>
          <p:cNvPr id="3" name="Footer Placeholder 2">
            <a:extLst>
              <a:ext uri="{FF2B5EF4-FFF2-40B4-BE49-F238E27FC236}">
                <a16:creationId xmlns:a16="http://schemas.microsoft.com/office/drawing/2014/main" id="{ABE0B027-CF85-431D-9F88-D1861C7196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278C980-C965-4867-9F73-640B88255B94}"/>
              </a:ext>
            </a:extLst>
          </p:cNvPr>
          <p:cNvSpPr>
            <a:spLocks noGrp="1"/>
          </p:cNvSpPr>
          <p:nvPr>
            <p:ph type="sldNum" sz="quarter" idx="12"/>
          </p:nvPr>
        </p:nvSpPr>
        <p:spPr/>
        <p:txBody>
          <a:bodyPr/>
          <a:lstStyle/>
          <a:p>
            <a:fld id="{3B9609B5-346C-45FA-988D-728FD8195592}" type="slidenum">
              <a:rPr lang="en-US" smtClean="0"/>
              <a:t>‹#›</a:t>
            </a:fld>
            <a:endParaRPr lang="en-US"/>
          </a:p>
        </p:txBody>
      </p:sp>
    </p:spTree>
    <p:extLst>
      <p:ext uri="{BB962C8B-B14F-4D97-AF65-F5344CB8AC3E}">
        <p14:creationId xmlns:p14="http://schemas.microsoft.com/office/powerpoint/2010/main" val="1779078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CA833-BBA1-45BB-822C-1DD72F788C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F6981B8-3842-43DA-A7F3-E7A49465CA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5199A9-CAF4-4B36-82EB-AAA193F451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8B7F10-3753-45E9-95E5-CEB318572CA5}"/>
              </a:ext>
            </a:extLst>
          </p:cNvPr>
          <p:cNvSpPr>
            <a:spLocks noGrp="1"/>
          </p:cNvSpPr>
          <p:nvPr>
            <p:ph type="dt" sz="half" idx="10"/>
          </p:nvPr>
        </p:nvSpPr>
        <p:spPr/>
        <p:txBody>
          <a:bodyPr/>
          <a:lstStyle/>
          <a:p>
            <a:fld id="{E03A86AE-ACE5-41B4-8F25-5B983E105FA8}" type="datetimeFigureOut">
              <a:rPr lang="en-US" smtClean="0"/>
              <a:t>12/15/2023</a:t>
            </a:fld>
            <a:endParaRPr lang="en-US"/>
          </a:p>
        </p:txBody>
      </p:sp>
      <p:sp>
        <p:nvSpPr>
          <p:cNvPr id="6" name="Footer Placeholder 5">
            <a:extLst>
              <a:ext uri="{FF2B5EF4-FFF2-40B4-BE49-F238E27FC236}">
                <a16:creationId xmlns:a16="http://schemas.microsoft.com/office/drawing/2014/main" id="{5C97B5A1-C312-4ABE-A7AB-7FE744B539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74ACF7-29ED-4E78-8A68-4C6C6B144748}"/>
              </a:ext>
            </a:extLst>
          </p:cNvPr>
          <p:cNvSpPr>
            <a:spLocks noGrp="1"/>
          </p:cNvSpPr>
          <p:nvPr>
            <p:ph type="sldNum" sz="quarter" idx="12"/>
          </p:nvPr>
        </p:nvSpPr>
        <p:spPr/>
        <p:txBody>
          <a:bodyPr/>
          <a:lstStyle/>
          <a:p>
            <a:fld id="{3B9609B5-346C-45FA-988D-728FD8195592}" type="slidenum">
              <a:rPr lang="en-US" smtClean="0"/>
              <a:t>‹#›</a:t>
            </a:fld>
            <a:endParaRPr lang="en-US"/>
          </a:p>
        </p:txBody>
      </p:sp>
    </p:spTree>
    <p:extLst>
      <p:ext uri="{BB962C8B-B14F-4D97-AF65-F5344CB8AC3E}">
        <p14:creationId xmlns:p14="http://schemas.microsoft.com/office/powerpoint/2010/main" val="3828567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05CB0-8B24-46B4-88F1-0C1B99CBE4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8E7C781-1765-4468-B945-2F40538F5E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9BA873-A4C7-4645-A5A6-A995BE26D8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966B8C-178A-44E1-9BF8-13E07ED3393F}"/>
              </a:ext>
            </a:extLst>
          </p:cNvPr>
          <p:cNvSpPr>
            <a:spLocks noGrp="1"/>
          </p:cNvSpPr>
          <p:nvPr>
            <p:ph type="dt" sz="half" idx="10"/>
          </p:nvPr>
        </p:nvSpPr>
        <p:spPr/>
        <p:txBody>
          <a:bodyPr/>
          <a:lstStyle/>
          <a:p>
            <a:fld id="{E03A86AE-ACE5-41B4-8F25-5B983E105FA8}" type="datetimeFigureOut">
              <a:rPr lang="en-US" smtClean="0"/>
              <a:t>12/15/2023</a:t>
            </a:fld>
            <a:endParaRPr lang="en-US"/>
          </a:p>
        </p:txBody>
      </p:sp>
      <p:sp>
        <p:nvSpPr>
          <p:cNvPr id="6" name="Footer Placeholder 5">
            <a:extLst>
              <a:ext uri="{FF2B5EF4-FFF2-40B4-BE49-F238E27FC236}">
                <a16:creationId xmlns:a16="http://schemas.microsoft.com/office/drawing/2014/main" id="{FB4F4055-36D0-42C6-91E9-F0AFEBD1A8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E7F884-7B29-40E0-9D94-AA7FE8A046CC}"/>
              </a:ext>
            </a:extLst>
          </p:cNvPr>
          <p:cNvSpPr>
            <a:spLocks noGrp="1"/>
          </p:cNvSpPr>
          <p:nvPr>
            <p:ph type="sldNum" sz="quarter" idx="12"/>
          </p:nvPr>
        </p:nvSpPr>
        <p:spPr/>
        <p:txBody>
          <a:bodyPr/>
          <a:lstStyle/>
          <a:p>
            <a:fld id="{3B9609B5-346C-45FA-988D-728FD8195592}" type="slidenum">
              <a:rPr lang="en-US" smtClean="0"/>
              <a:t>‹#›</a:t>
            </a:fld>
            <a:endParaRPr lang="en-US"/>
          </a:p>
        </p:txBody>
      </p:sp>
    </p:spTree>
    <p:extLst>
      <p:ext uri="{BB962C8B-B14F-4D97-AF65-F5344CB8AC3E}">
        <p14:creationId xmlns:p14="http://schemas.microsoft.com/office/powerpoint/2010/main" val="3273456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E151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31376A-A4B2-4D96-A411-B72EC8CB93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78A8193-BEA5-4EFA-9C73-0F99089DD4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F49050-FEF1-4F61-B20B-73FCE7B256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3A86AE-ACE5-41B4-8F25-5B983E105FA8}" type="datetimeFigureOut">
              <a:rPr lang="en-US" smtClean="0"/>
              <a:t>12/15/2023</a:t>
            </a:fld>
            <a:endParaRPr lang="en-US"/>
          </a:p>
        </p:txBody>
      </p:sp>
      <p:sp>
        <p:nvSpPr>
          <p:cNvPr id="5" name="Footer Placeholder 4">
            <a:extLst>
              <a:ext uri="{FF2B5EF4-FFF2-40B4-BE49-F238E27FC236}">
                <a16:creationId xmlns:a16="http://schemas.microsoft.com/office/drawing/2014/main" id="{8D33E330-1806-4DCA-9B20-4E78BAF0F1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9C59544-A4CA-4333-A9D5-E3587F0F47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609B5-346C-45FA-988D-728FD8195592}" type="slidenum">
              <a:rPr lang="en-US" smtClean="0"/>
              <a:t>‹#›</a:t>
            </a:fld>
            <a:endParaRPr lang="en-US"/>
          </a:p>
        </p:txBody>
      </p:sp>
    </p:spTree>
    <p:extLst>
      <p:ext uri="{BB962C8B-B14F-4D97-AF65-F5344CB8AC3E}">
        <p14:creationId xmlns:p14="http://schemas.microsoft.com/office/powerpoint/2010/main" val="18610484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sv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3.sv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5.sv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7.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1.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youtube.com/playlist?list=PLKnIA16_RmvZo7fp5kkIth6nRTeQQsjfX&amp;si=IgmSr1Imq37609W1" TargetMode="External"/><Relationship Id="rId2" Type="http://schemas.openxmlformats.org/officeDocument/2006/relationships/hyperlink" Target="https://link.springer.com/article/10.1007/s11042-022-13428-4" TargetMode="Externa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367A2BAB-399F-401E-8503-7FD3E1B2F00D}"/>
              </a:ext>
            </a:extLst>
          </p:cNvPr>
          <p:cNvSpPr/>
          <p:nvPr/>
        </p:nvSpPr>
        <p:spPr>
          <a:xfrm>
            <a:off x="10632817" y="0"/>
            <a:ext cx="1593731" cy="1419497"/>
          </a:xfrm>
          <a:custGeom>
            <a:avLst/>
            <a:gdLst>
              <a:gd name="connsiteX0" fmla="*/ 4648 w 7391400"/>
              <a:gd name="connsiteY0" fmla="*/ 0 h 6591971"/>
              <a:gd name="connsiteX1" fmla="*/ 7371596 w 7391400"/>
              <a:gd name="connsiteY1" fmla="*/ 0 h 6591971"/>
              <a:gd name="connsiteX2" fmla="*/ 7391400 w 7391400"/>
              <a:gd name="connsiteY2" fmla="*/ 5950652 h 6591971"/>
              <a:gd name="connsiteX3" fmla="*/ 3529694 w 7391400"/>
              <a:gd name="connsiteY3" fmla="*/ 5465800 h 6591971"/>
              <a:gd name="connsiteX4" fmla="*/ 2981550 w 7391400"/>
              <a:gd name="connsiteY4" fmla="*/ 2062229 h 6591971"/>
              <a:gd name="connsiteX5" fmla="*/ 4648 w 7391400"/>
              <a:gd name="connsiteY5" fmla="*/ 0 h 659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1400" h="6591971">
                <a:moveTo>
                  <a:pt x="4648" y="0"/>
                </a:moveTo>
                <a:lnTo>
                  <a:pt x="7371596" y="0"/>
                </a:lnTo>
                <a:cubicBezTo>
                  <a:pt x="7378197" y="1983551"/>
                  <a:pt x="7384799" y="3967101"/>
                  <a:pt x="7391400" y="5950652"/>
                </a:cubicBezTo>
                <a:cubicBezTo>
                  <a:pt x="6896311" y="6571165"/>
                  <a:pt x="4789466" y="7199770"/>
                  <a:pt x="3529694" y="5465800"/>
                </a:cubicBezTo>
                <a:cubicBezTo>
                  <a:pt x="2910240" y="4101497"/>
                  <a:pt x="3795384" y="3078814"/>
                  <a:pt x="2981550" y="2062229"/>
                </a:cubicBezTo>
                <a:cubicBezTo>
                  <a:pt x="2167716" y="1045644"/>
                  <a:pt x="-116596" y="2394604"/>
                  <a:pt x="4648" y="0"/>
                </a:cubicBezTo>
                <a:close/>
              </a:path>
            </a:pathLst>
          </a:custGeom>
          <a:solidFill>
            <a:srgbClr val="A6C3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Freeform 8">
            <a:extLst>
              <a:ext uri="{FF2B5EF4-FFF2-40B4-BE49-F238E27FC236}">
                <a16:creationId xmlns:a16="http://schemas.microsoft.com/office/drawing/2014/main" id="{9D830601-8331-40D6-867F-41863DAF0163}"/>
              </a:ext>
            </a:extLst>
          </p:cNvPr>
          <p:cNvSpPr>
            <a:spLocks/>
          </p:cNvSpPr>
          <p:nvPr/>
        </p:nvSpPr>
        <p:spPr bwMode="auto">
          <a:xfrm flipV="1">
            <a:off x="12071937" y="367754"/>
            <a:ext cx="309221" cy="309222"/>
          </a:xfrm>
          <a:custGeom>
            <a:avLst/>
            <a:gdLst>
              <a:gd name="T0" fmla="*/ 417 w 756"/>
              <a:gd name="T1" fmla="*/ 754 h 756"/>
              <a:gd name="T2" fmla="*/ 472 w 756"/>
              <a:gd name="T3" fmla="*/ 744 h 756"/>
              <a:gd name="T4" fmla="*/ 525 w 756"/>
              <a:gd name="T5" fmla="*/ 726 h 756"/>
              <a:gd name="T6" fmla="*/ 574 w 756"/>
              <a:gd name="T7" fmla="*/ 701 h 756"/>
              <a:gd name="T8" fmla="*/ 619 w 756"/>
              <a:gd name="T9" fmla="*/ 670 h 756"/>
              <a:gd name="T10" fmla="*/ 658 w 756"/>
              <a:gd name="T11" fmla="*/ 632 h 756"/>
              <a:gd name="T12" fmla="*/ 691 w 756"/>
              <a:gd name="T13" fmla="*/ 590 h 756"/>
              <a:gd name="T14" fmla="*/ 719 w 756"/>
              <a:gd name="T15" fmla="*/ 542 h 756"/>
              <a:gd name="T16" fmla="*/ 739 w 756"/>
              <a:gd name="T17" fmla="*/ 491 h 756"/>
              <a:gd name="T18" fmla="*/ 751 w 756"/>
              <a:gd name="T19" fmla="*/ 435 h 756"/>
              <a:gd name="T20" fmla="*/ 756 w 756"/>
              <a:gd name="T21" fmla="*/ 378 h 756"/>
              <a:gd name="T22" fmla="*/ 751 w 756"/>
              <a:gd name="T23" fmla="*/ 321 h 756"/>
              <a:gd name="T24" fmla="*/ 739 w 756"/>
              <a:gd name="T25" fmla="*/ 266 h 756"/>
              <a:gd name="T26" fmla="*/ 719 w 756"/>
              <a:gd name="T27" fmla="*/ 214 h 756"/>
              <a:gd name="T28" fmla="*/ 691 w 756"/>
              <a:gd name="T29" fmla="*/ 167 h 756"/>
              <a:gd name="T30" fmla="*/ 658 w 756"/>
              <a:gd name="T31" fmla="*/ 124 h 756"/>
              <a:gd name="T32" fmla="*/ 619 w 756"/>
              <a:gd name="T33" fmla="*/ 87 h 756"/>
              <a:gd name="T34" fmla="*/ 574 w 756"/>
              <a:gd name="T35" fmla="*/ 55 h 756"/>
              <a:gd name="T36" fmla="*/ 525 w 756"/>
              <a:gd name="T37" fmla="*/ 30 h 756"/>
              <a:gd name="T38" fmla="*/ 472 w 756"/>
              <a:gd name="T39" fmla="*/ 12 h 756"/>
              <a:gd name="T40" fmla="*/ 417 w 756"/>
              <a:gd name="T41" fmla="*/ 2 h 756"/>
              <a:gd name="T42" fmla="*/ 358 w 756"/>
              <a:gd name="T43" fmla="*/ 0 h 756"/>
              <a:gd name="T44" fmla="*/ 301 w 756"/>
              <a:gd name="T45" fmla="*/ 8 h 756"/>
              <a:gd name="T46" fmla="*/ 248 w 756"/>
              <a:gd name="T47" fmla="*/ 23 h 756"/>
              <a:gd name="T48" fmla="*/ 197 w 756"/>
              <a:gd name="T49" fmla="*/ 46 h 756"/>
              <a:gd name="T50" fmla="*/ 152 w 756"/>
              <a:gd name="T51" fmla="*/ 76 h 756"/>
              <a:gd name="T52" fmla="*/ 111 w 756"/>
              <a:gd name="T53" fmla="*/ 111 h 756"/>
              <a:gd name="T54" fmla="*/ 75 w 756"/>
              <a:gd name="T55" fmla="*/ 152 h 756"/>
              <a:gd name="T56" fmla="*/ 45 w 756"/>
              <a:gd name="T57" fmla="*/ 198 h 756"/>
              <a:gd name="T58" fmla="*/ 22 w 756"/>
              <a:gd name="T59" fmla="*/ 249 h 756"/>
              <a:gd name="T60" fmla="*/ 7 w 756"/>
              <a:gd name="T61" fmla="*/ 302 h 756"/>
              <a:gd name="T62" fmla="*/ 0 w 756"/>
              <a:gd name="T63" fmla="*/ 359 h 756"/>
              <a:gd name="T64" fmla="*/ 2 w 756"/>
              <a:gd name="T65" fmla="*/ 417 h 756"/>
              <a:gd name="T66" fmla="*/ 12 w 756"/>
              <a:gd name="T67" fmla="*/ 472 h 756"/>
              <a:gd name="T68" fmla="*/ 30 w 756"/>
              <a:gd name="T69" fmla="*/ 525 h 756"/>
              <a:gd name="T70" fmla="*/ 55 w 756"/>
              <a:gd name="T71" fmla="*/ 574 h 756"/>
              <a:gd name="T72" fmla="*/ 86 w 756"/>
              <a:gd name="T73" fmla="*/ 619 h 756"/>
              <a:gd name="T74" fmla="*/ 124 w 756"/>
              <a:gd name="T75" fmla="*/ 658 h 756"/>
              <a:gd name="T76" fmla="*/ 166 w 756"/>
              <a:gd name="T77" fmla="*/ 691 h 756"/>
              <a:gd name="T78" fmla="*/ 214 w 756"/>
              <a:gd name="T79" fmla="*/ 718 h 756"/>
              <a:gd name="T80" fmla="*/ 265 w 756"/>
              <a:gd name="T81" fmla="*/ 739 h 756"/>
              <a:gd name="T82" fmla="*/ 321 w 756"/>
              <a:gd name="T83" fmla="*/ 752 h 756"/>
              <a:gd name="T84" fmla="*/ 378 w 756"/>
              <a:gd name="T85" fmla="*/ 756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6" h="756">
                <a:moveTo>
                  <a:pt x="378" y="756"/>
                </a:moveTo>
                <a:lnTo>
                  <a:pt x="397" y="756"/>
                </a:lnTo>
                <a:lnTo>
                  <a:pt x="417" y="754"/>
                </a:lnTo>
                <a:lnTo>
                  <a:pt x="435" y="752"/>
                </a:lnTo>
                <a:lnTo>
                  <a:pt x="454" y="749"/>
                </a:lnTo>
                <a:lnTo>
                  <a:pt x="472" y="744"/>
                </a:lnTo>
                <a:lnTo>
                  <a:pt x="490" y="739"/>
                </a:lnTo>
                <a:lnTo>
                  <a:pt x="507" y="734"/>
                </a:lnTo>
                <a:lnTo>
                  <a:pt x="525" y="726"/>
                </a:lnTo>
                <a:lnTo>
                  <a:pt x="542" y="718"/>
                </a:lnTo>
                <a:lnTo>
                  <a:pt x="558" y="711"/>
                </a:lnTo>
                <a:lnTo>
                  <a:pt x="574" y="701"/>
                </a:lnTo>
                <a:lnTo>
                  <a:pt x="589" y="691"/>
                </a:lnTo>
                <a:lnTo>
                  <a:pt x="604" y="681"/>
                </a:lnTo>
                <a:lnTo>
                  <a:pt x="619" y="670"/>
                </a:lnTo>
                <a:lnTo>
                  <a:pt x="632" y="658"/>
                </a:lnTo>
                <a:lnTo>
                  <a:pt x="645" y="645"/>
                </a:lnTo>
                <a:lnTo>
                  <a:pt x="658" y="632"/>
                </a:lnTo>
                <a:lnTo>
                  <a:pt x="669" y="619"/>
                </a:lnTo>
                <a:lnTo>
                  <a:pt x="680" y="604"/>
                </a:lnTo>
                <a:lnTo>
                  <a:pt x="691" y="590"/>
                </a:lnTo>
                <a:lnTo>
                  <a:pt x="701" y="574"/>
                </a:lnTo>
                <a:lnTo>
                  <a:pt x="710" y="559"/>
                </a:lnTo>
                <a:lnTo>
                  <a:pt x="719" y="542"/>
                </a:lnTo>
                <a:lnTo>
                  <a:pt x="727" y="525"/>
                </a:lnTo>
                <a:lnTo>
                  <a:pt x="733" y="508"/>
                </a:lnTo>
                <a:lnTo>
                  <a:pt x="739" y="491"/>
                </a:lnTo>
                <a:lnTo>
                  <a:pt x="744" y="472"/>
                </a:lnTo>
                <a:lnTo>
                  <a:pt x="748" y="455"/>
                </a:lnTo>
                <a:lnTo>
                  <a:pt x="751" y="435"/>
                </a:lnTo>
                <a:lnTo>
                  <a:pt x="754" y="417"/>
                </a:lnTo>
                <a:lnTo>
                  <a:pt x="756" y="398"/>
                </a:lnTo>
                <a:lnTo>
                  <a:pt x="756" y="378"/>
                </a:lnTo>
                <a:lnTo>
                  <a:pt x="756" y="359"/>
                </a:lnTo>
                <a:lnTo>
                  <a:pt x="754" y="339"/>
                </a:lnTo>
                <a:lnTo>
                  <a:pt x="751" y="321"/>
                </a:lnTo>
                <a:lnTo>
                  <a:pt x="748" y="302"/>
                </a:lnTo>
                <a:lnTo>
                  <a:pt x="744" y="284"/>
                </a:lnTo>
                <a:lnTo>
                  <a:pt x="739" y="266"/>
                </a:lnTo>
                <a:lnTo>
                  <a:pt x="733" y="249"/>
                </a:lnTo>
                <a:lnTo>
                  <a:pt x="727" y="231"/>
                </a:lnTo>
                <a:lnTo>
                  <a:pt x="719" y="214"/>
                </a:lnTo>
                <a:lnTo>
                  <a:pt x="710" y="198"/>
                </a:lnTo>
                <a:lnTo>
                  <a:pt x="701" y="183"/>
                </a:lnTo>
                <a:lnTo>
                  <a:pt x="691" y="167"/>
                </a:lnTo>
                <a:lnTo>
                  <a:pt x="680" y="152"/>
                </a:lnTo>
                <a:lnTo>
                  <a:pt x="669" y="137"/>
                </a:lnTo>
                <a:lnTo>
                  <a:pt x="658" y="124"/>
                </a:lnTo>
                <a:lnTo>
                  <a:pt x="645" y="111"/>
                </a:lnTo>
                <a:lnTo>
                  <a:pt x="632" y="98"/>
                </a:lnTo>
                <a:lnTo>
                  <a:pt x="619" y="87"/>
                </a:lnTo>
                <a:lnTo>
                  <a:pt x="604" y="76"/>
                </a:lnTo>
                <a:lnTo>
                  <a:pt x="589" y="65"/>
                </a:lnTo>
                <a:lnTo>
                  <a:pt x="574" y="55"/>
                </a:lnTo>
                <a:lnTo>
                  <a:pt x="558" y="46"/>
                </a:lnTo>
                <a:lnTo>
                  <a:pt x="542" y="38"/>
                </a:lnTo>
                <a:lnTo>
                  <a:pt x="525" y="30"/>
                </a:lnTo>
                <a:lnTo>
                  <a:pt x="507" y="23"/>
                </a:lnTo>
                <a:lnTo>
                  <a:pt x="490" y="17"/>
                </a:lnTo>
                <a:lnTo>
                  <a:pt x="472" y="12"/>
                </a:lnTo>
                <a:lnTo>
                  <a:pt x="454" y="8"/>
                </a:lnTo>
                <a:lnTo>
                  <a:pt x="435" y="5"/>
                </a:lnTo>
                <a:lnTo>
                  <a:pt x="417" y="2"/>
                </a:lnTo>
                <a:lnTo>
                  <a:pt x="397" y="0"/>
                </a:lnTo>
                <a:lnTo>
                  <a:pt x="378" y="0"/>
                </a:lnTo>
                <a:lnTo>
                  <a:pt x="358" y="0"/>
                </a:lnTo>
                <a:lnTo>
                  <a:pt x="339" y="2"/>
                </a:lnTo>
                <a:lnTo>
                  <a:pt x="321" y="5"/>
                </a:lnTo>
                <a:lnTo>
                  <a:pt x="301" y="8"/>
                </a:lnTo>
                <a:lnTo>
                  <a:pt x="284" y="12"/>
                </a:lnTo>
                <a:lnTo>
                  <a:pt x="265" y="17"/>
                </a:lnTo>
                <a:lnTo>
                  <a:pt x="248" y="23"/>
                </a:lnTo>
                <a:lnTo>
                  <a:pt x="231" y="30"/>
                </a:lnTo>
                <a:lnTo>
                  <a:pt x="214" y="38"/>
                </a:lnTo>
                <a:lnTo>
                  <a:pt x="197" y="46"/>
                </a:lnTo>
                <a:lnTo>
                  <a:pt x="182" y="55"/>
                </a:lnTo>
                <a:lnTo>
                  <a:pt x="166" y="65"/>
                </a:lnTo>
                <a:lnTo>
                  <a:pt x="152" y="76"/>
                </a:lnTo>
                <a:lnTo>
                  <a:pt x="137" y="87"/>
                </a:lnTo>
                <a:lnTo>
                  <a:pt x="124" y="98"/>
                </a:lnTo>
                <a:lnTo>
                  <a:pt x="111" y="111"/>
                </a:lnTo>
                <a:lnTo>
                  <a:pt x="98" y="124"/>
                </a:lnTo>
                <a:lnTo>
                  <a:pt x="86" y="137"/>
                </a:lnTo>
                <a:lnTo>
                  <a:pt x="75" y="152"/>
                </a:lnTo>
                <a:lnTo>
                  <a:pt x="65" y="167"/>
                </a:lnTo>
                <a:lnTo>
                  <a:pt x="55" y="183"/>
                </a:lnTo>
                <a:lnTo>
                  <a:pt x="45" y="198"/>
                </a:lnTo>
                <a:lnTo>
                  <a:pt x="38" y="214"/>
                </a:lnTo>
                <a:lnTo>
                  <a:pt x="30" y="231"/>
                </a:lnTo>
                <a:lnTo>
                  <a:pt x="22" y="249"/>
                </a:lnTo>
                <a:lnTo>
                  <a:pt x="17" y="266"/>
                </a:lnTo>
                <a:lnTo>
                  <a:pt x="12" y="284"/>
                </a:lnTo>
                <a:lnTo>
                  <a:pt x="7" y="302"/>
                </a:lnTo>
                <a:lnTo>
                  <a:pt x="4" y="321"/>
                </a:lnTo>
                <a:lnTo>
                  <a:pt x="2" y="339"/>
                </a:lnTo>
                <a:lnTo>
                  <a:pt x="0" y="359"/>
                </a:lnTo>
                <a:lnTo>
                  <a:pt x="0" y="378"/>
                </a:lnTo>
                <a:lnTo>
                  <a:pt x="0" y="398"/>
                </a:lnTo>
                <a:lnTo>
                  <a:pt x="2" y="417"/>
                </a:lnTo>
                <a:lnTo>
                  <a:pt x="4" y="435"/>
                </a:lnTo>
                <a:lnTo>
                  <a:pt x="7" y="455"/>
                </a:lnTo>
                <a:lnTo>
                  <a:pt x="12" y="472"/>
                </a:lnTo>
                <a:lnTo>
                  <a:pt x="17" y="491"/>
                </a:lnTo>
                <a:lnTo>
                  <a:pt x="22" y="508"/>
                </a:lnTo>
                <a:lnTo>
                  <a:pt x="30" y="525"/>
                </a:lnTo>
                <a:lnTo>
                  <a:pt x="38" y="542"/>
                </a:lnTo>
                <a:lnTo>
                  <a:pt x="45" y="559"/>
                </a:lnTo>
                <a:lnTo>
                  <a:pt x="55" y="574"/>
                </a:lnTo>
                <a:lnTo>
                  <a:pt x="65" y="590"/>
                </a:lnTo>
                <a:lnTo>
                  <a:pt x="75" y="604"/>
                </a:lnTo>
                <a:lnTo>
                  <a:pt x="86" y="619"/>
                </a:lnTo>
                <a:lnTo>
                  <a:pt x="98" y="632"/>
                </a:lnTo>
                <a:lnTo>
                  <a:pt x="111" y="645"/>
                </a:lnTo>
                <a:lnTo>
                  <a:pt x="124" y="658"/>
                </a:lnTo>
                <a:lnTo>
                  <a:pt x="137" y="670"/>
                </a:lnTo>
                <a:lnTo>
                  <a:pt x="152" y="681"/>
                </a:lnTo>
                <a:lnTo>
                  <a:pt x="166" y="691"/>
                </a:lnTo>
                <a:lnTo>
                  <a:pt x="182" y="701"/>
                </a:lnTo>
                <a:lnTo>
                  <a:pt x="197" y="711"/>
                </a:lnTo>
                <a:lnTo>
                  <a:pt x="214" y="718"/>
                </a:lnTo>
                <a:lnTo>
                  <a:pt x="231" y="726"/>
                </a:lnTo>
                <a:lnTo>
                  <a:pt x="248" y="734"/>
                </a:lnTo>
                <a:lnTo>
                  <a:pt x="265" y="739"/>
                </a:lnTo>
                <a:lnTo>
                  <a:pt x="284" y="744"/>
                </a:lnTo>
                <a:lnTo>
                  <a:pt x="301" y="749"/>
                </a:lnTo>
                <a:lnTo>
                  <a:pt x="321" y="752"/>
                </a:lnTo>
                <a:lnTo>
                  <a:pt x="339" y="754"/>
                </a:lnTo>
                <a:lnTo>
                  <a:pt x="358" y="756"/>
                </a:lnTo>
                <a:lnTo>
                  <a:pt x="378" y="756"/>
                </a:lnTo>
                <a:close/>
              </a:path>
            </a:pathLst>
          </a:custGeom>
          <a:gradFill flip="none" rotWithShape="1">
            <a:gsLst>
              <a:gs pos="0">
                <a:schemeClr val="bg1"/>
              </a:gs>
              <a:gs pos="100000">
                <a:srgbClr val="F0F0F0"/>
              </a:gs>
            </a:gsLst>
            <a:lin ang="10200000" scaled="0"/>
            <a:tileRect/>
          </a:gradFill>
          <a:ln>
            <a:noFill/>
          </a:ln>
          <a:effectLst>
            <a:outerShdw blurRad="1270000" dist="812800" dir="2700000" sx="80000" sy="8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7" name="Freeform: Shape 6">
            <a:extLst>
              <a:ext uri="{FF2B5EF4-FFF2-40B4-BE49-F238E27FC236}">
                <a16:creationId xmlns:a16="http://schemas.microsoft.com/office/drawing/2014/main" id="{9CC4589A-D4D3-4191-8538-9A7A0DE97EB7}"/>
              </a:ext>
            </a:extLst>
          </p:cNvPr>
          <p:cNvSpPr/>
          <p:nvPr/>
        </p:nvSpPr>
        <p:spPr>
          <a:xfrm>
            <a:off x="0" y="5561970"/>
            <a:ext cx="1108825" cy="1296030"/>
          </a:xfrm>
          <a:custGeom>
            <a:avLst/>
            <a:gdLst>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76554"/>
              <a:gd name="connsiteY0" fmla="*/ 0 h 3981450"/>
              <a:gd name="connsiteX1" fmla="*/ 3409950 w 3876554"/>
              <a:gd name="connsiteY1" fmla="*/ 2076450 h 3981450"/>
              <a:gd name="connsiteX2" fmla="*/ 3657600 w 3876554"/>
              <a:gd name="connsiteY2" fmla="*/ 3981450 h 3981450"/>
              <a:gd name="connsiteX3" fmla="*/ 38100 w 3876554"/>
              <a:gd name="connsiteY3" fmla="*/ 3962400 h 3981450"/>
              <a:gd name="connsiteX4" fmla="*/ 0 w 3876554"/>
              <a:gd name="connsiteY4" fmla="*/ 0 h 3981450"/>
              <a:gd name="connsiteX0" fmla="*/ 0 w 3916378"/>
              <a:gd name="connsiteY0" fmla="*/ 0 h 3981450"/>
              <a:gd name="connsiteX1" fmla="*/ 3409950 w 3916378"/>
              <a:gd name="connsiteY1" fmla="*/ 2076450 h 3981450"/>
              <a:gd name="connsiteX2" fmla="*/ 3657600 w 3916378"/>
              <a:gd name="connsiteY2" fmla="*/ 3981450 h 3981450"/>
              <a:gd name="connsiteX3" fmla="*/ 38100 w 3916378"/>
              <a:gd name="connsiteY3" fmla="*/ 3962400 h 3981450"/>
              <a:gd name="connsiteX4" fmla="*/ 0 w 3916378"/>
              <a:gd name="connsiteY4" fmla="*/ 0 h 3981450"/>
              <a:gd name="connsiteX0" fmla="*/ 0 w 3873335"/>
              <a:gd name="connsiteY0" fmla="*/ 0 h 3981450"/>
              <a:gd name="connsiteX1" fmla="*/ 3409950 w 3873335"/>
              <a:gd name="connsiteY1" fmla="*/ 2076450 h 3981450"/>
              <a:gd name="connsiteX2" fmla="*/ 3657600 w 3873335"/>
              <a:gd name="connsiteY2" fmla="*/ 3981450 h 3981450"/>
              <a:gd name="connsiteX3" fmla="*/ 38100 w 3873335"/>
              <a:gd name="connsiteY3" fmla="*/ 3962400 h 3981450"/>
              <a:gd name="connsiteX4" fmla="*/ 0 w 3873335"/>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38100 w 3786126"/>
              <a:gd name="connsiteY3" fmla="*/ 396240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4032226"/>
              <a:gd name="connsiteY0" fmla="*/ 0 h 4003693"/>
              <a:gd name="connsiteX1" fmla="*/ 3409950 w 4032226"/>
              <a:gd name="connsiteY1" fmla="*/ 2076450 h 4003693"/>
              <a:gd name="connsiteX2" fmla="*/ 3943350 w 4032226"/>
              <a:gd name="connsiteY2" fmla="*/ 4003693 h 4003693"/>
              <a:gd name="connsiteX3" fmla="*/ 0 w 4032226"/>
              <a:gd name="connsiteY3" fmla="*/ 3981450 h 4003693"/>
              <a:gd name="connsiteX4" fmla="*/ 0 w 4032226"/>
              <a:gd name="connsiteY4" fmla="*/ 0 h 4003693"/>
              <a:gd name="connsiteX0" fmla="*/ 0 w 3948509"/>
              <a:gd name="connsiteY0" fmla="*/ 0 h 4003693"/>
              <a:gd name="connsiteX1" fmla="*/ 3409950 w 3948509"/>
              <a:gd name="connsiteY1" fmla="*/ 2076450 h 4003693"/>
              <a:gd name="connsiteX2" fmla="*/ 3943350 w 3948509"/>
              <a:gd name="connsiteY2" fmla="*/ 4003693 h 4003693"/>
              <a:gd name="connsiteX3" fmla="*/ 0 w 3948509"/>
              <a:gd name="connsiteY3" fmla="*/ 3981450 h 4003693"/>
              <a:gd name="connsiteX4" fmla="*/ 0 w 3948509"/>
              <a:gd name="connsiteY4" fmla="*/ 0 h 4003693"/>
              <a:gd name="connsiteX0" fmla="*/ 0 w 3943350"/>
              <a:gd name="connsiteY0" fmla="*/ 0 h 4003693"/>
              <a:gd name="connsiteX1" fmla="*/ 3333750 w 3943350"/>
              <a:gd name="connsiteY1" fmla="*/ 1942994 h 4003693"/>
              <a:gd name="connsiteX2" fmla="*/ 3943350 w 3943350"/>
              <a:gd name="connsiteY2" fmla="*/ 4003693 h 4003693"/>
              <a:gd name="connsiteX3" fmla="*/ 0 w 3943350"/>
              <a:gd name="connsiteY3" fmla="*/ 3981450 h 4003693"/>
              <a:gd name="connsiteX4" fmla="*/ 0 w 3943350"/>
              <a:gd name="connsiteY4" fmla="*/ 0 h 4003693"/>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314198 h 4295648"/>
              <a:gd name="connsiteX1" fmla="*/ 1607574 w 4152900"/>
              <a:gd name="connsiteY1" fmla="*/ 305635 h 4295648"/>
              <a:gd name="connsiteX2" fmla="*/ 3200400 w 4152900"/>
              <a:gd name="connsiteY2" fmla="*/ 2034764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314198 h 4295648"/>
              <a:gd name="connsiteX1" fmla="*/ 1607574 w 4152900"/>
              <a:gd name="connsiteY1" fmla="*/ 305635 h 4295648"/>
              <a:gd name="connsiteX2" fmla="*/ 3200400 w 4152900"/>
              <a:gd name="connsiteY2" fmla="*/ 2034764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314198 h 4295648"/>
              <a:gd name="connsiteX1" fmla="*/ 1607574 w 4152900"/>
              <a:gd name="connsiteY1" fmla="*/ 305635 h 4295648"/>
              <a:gd name="connsiteX2" fmla="*/ 2073011 w 4152900"/>
              <a:gd name="connsiteY2" fmla="*/ 2171760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134448 h 4115898"/>
              <a:gd name="connsiteX1" fmla="*/ 1607574 w 4152900"/>
              <a:gd name="connsiteY1" fmla="*/ 125885 h 4115898"/>
              <a:gd name="connsiteX2" fmla="*/ 2073011 w 4152900"/>
              <a:gd name="connsiteY2" fmla="*/ 1992010 h 4115898"/>
              <a:gd name="connsiteX3" fmla="*/ 4152900 w 4152900"/>
              <a:gd name="connsiteY3" fmla="*/ 4115898 h 4115898"/>
              <a:gd name="connsiteX4" fmla="*/ 0 w 4152900"/>
              <a:gd name="connsiteY4" fmla="*/ 4115898 h 4115898"/>
              <a:gd name="connsiteX5" fmla="*/ 0 w 4152900"/>
              <a:gd name="connsiteY5" fmla="*/ 134448 h 4115898"/>
              <a:gd name="connsiteX0" fmla="*/ 0 w 4152900"/>
              <a:gd name="connsiteY0" fmla="*/ 8563 h 3990013"/>
              <a:gd name="connsiteX1" fmla="*/ 1607574 w 4152900"/>
              <a:gd name="connsiteY1" fmla="*/ 0 h 3990013"/>
              <a:gd name="connsiteX2" fmla="*/ 2073011 w 4152900"/>
              <a:gd name="connsiteY2" fmla="*/ 1866125 h 3990013"/>
              <a:gd name="connsiteX3" fmla="*/ 4152900 w 4152900"/>
              <a:gd name="connsiteY3" fmla="*/ 3990013 h 3990013"/>
              <a:gd name="connsiteX4" fmla="*/ 0 w 4152900"/>
              <a:gd name="connsiteY4" fmla="*/ 3990013 h 3990013"/>
              <a:gd name="connsiteX5" fmla="*/ 0 w 4152900"/>
              <a:gd name="connsiteY5" fmla="*/ 8563 h 3990013"/>
              <a:gd name="connsiteX0" fmla="*/ 0 w 4152900"/>
              <a:gd name="connsiteY0" fmla="*/ 8563 h 3990013"/>
              <a:gd name="connsiteX1" fmla="*/ 1607574 w 4152900"/>
              <a:gd name="connsiteY1" fmla="*/ 0 h 3990013"/>
              <a:gd name="connsiteX2" fmla="*/ 2073011 w 4152900"/>
              <a:gd name="connsiteY2" fmla="*/ 1866125 h 3990013"/>
              <a:gd name="connsiteX3" fmla="*/ 4152900 w 4152900"/>
              <a:gd name="connsiteY3" fmla="*/ 3990013 h 3990013"/>
              <a:gd name="connsiteX4" fmla="*/ 0 w 4152900"/>
              <a:gd name="connsiteY4" fmla="*/ 3990013 h 3990013"/>
              <a:gd name="connsiteX5" fmla="*/ 0 w 4152900"/>
              <a:gd name="connsiteY5" fmla="*/ 8563 h 3990013"/>
              <a:gd name="connsiteX0" fmla="*/ 0 w 4152900"/>
              <a:gd name="connsiteY0" fmla="*/ 51923 h 4033373"/>
              <a:gd name="connsiteX1" fmla="*/ 2073011 w 4152900"/>
              <a:gd name="connsiteY1" fmla="*/ 1909485 h 4033373"/>
              <a:gd name="connsiteX2" fmla="*/ 4152900 w 4152900"/>
              <a:gd name="connsiteY2" fmla="*/ 4033373 h 4033373"/>
              <a:gd name="connsiteX3" fmla="*/ 0 w 4152900"/>
              <a:gd name="connsiteY3" fmla="*/ 4033373 h 4033373"/>
              <a:gd name="connsiteX4" fmla="*/ 0 w 4152900"/>
              <a:gd name="connsiteY4" fmla="*/ 51923 h 4033373"/>
              <a:gd name="connsiteX0" fmla="*/ 0 w 4152900"/>
              <a:gd name="connsiteY0" fmla="*/ 39460 h 4020910"/>
              <a:gd name="connsiteX1" fmla="*/ 1759618 w 4152900"/>
              <a:gd name="connsiteY1" fmla="*/ 2475397 h 4020910"/>
              <a:gd name="connsiteX2" fmla="*/ 4152900 w 4152900"/>
              <a:gd name="connsiteY2" fmla="*/ 4020910 h 4020910"/>
              <a:gd name="connsiteX3" fmla="*/ 0 w 4152900"/>
              <a:gd name="connsiteY3" fmla="*/ 4020910 h 4020910"/>
              <a:gd name="connsiteX4" fmla="*/ 0 w 4152900"/>
              <a:gd name="connsiteY4" fmla="*/ 39460 h 4020910"/>
              <a:gd name="connsiteX0" fmla="*/ 0 w 4152900"/>
              <a:gd name="connsiteY0" fmla="*/ 48924 h 4030374"/>
              <a:gd name="connsiteX1" fmla="*/ 1759618 w 4152900"/>
              <a:gd name="connsiteY1" fmla="*/ 2484861 h 4030374"/>
              <a:gd name="connsiteX2" fmla="*/ 4152900 w 4152900"/>
              <a:gd name="connsiteY2" fmla="*/ 4030374 h 4030374"/>
              <a:gd name="connsiteX3" fmla="*/ 0 w 4152900"/>
              <a:gd name="connsiteY3" fmla="*/ 4030374 h 4030374"/>
              <a:gd name="connsiteX4" fmla="*/ 0 w 4152900"/>
              <a:gd name="connsiteY4" fmla="*/ 48924 h 4030374"/>
              <a:gd name="connsiteX0" fmla="*/ 0 w 4152900"/>
              <a:gd name="connsiteY0" fmla="*/ 0 h 3981450"/>
              <a:gd name="connsiteX1" fmla="*/ 1759618 w 4152900"/>
              <a:gd name="connsiteY1" fmla="*/ 2435937 h 3981450"/>
              <a:gd name="connsiteX2" fmla="*/ 4152900 w 4152900"/>
              <a:gd name="connsiteY2" fmla="*/ 3981450 h 3981450"/>
              <a:gd name="connsiteX3" fmla="*/ 0 w 4152900"/>
              <a:gd name="connsiteY3" fmla="*/ 3981450 h 3981450"/>
              <a:gd name="connsiteX4" fmla="*/ 0 w 4152900"/>
              <a:gd name="connsiteY4" fmla="*/ 0 h 398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2900" h="3981450">
                <a:moveTo>
                  <a:pt x="0" y="0"/>
                </a:moveTo>
                <a:cubicBezTo>
                  <a:pt x="1461964" y="320790"/>
                  <a:pt x="1694254" y="1290383"/>
                  <a:pt x="1759618" y="2435937"/>
                </a:cubicBezTo>
                <a:cubicBezTo>
                  <a:pt x="1824982" y="3581491"/>
                  <a:pt x="3971925" y="2641175"/>
                  <a:pt x="4152900" y="3981450"/>
                </a:cubicBezTo>
                <a:lnTo>
                  <a:pt x="0" y="3981450"/>
                </a:lnTo>
                <a:lnTo>
                  <a:pt x="0" y="0"/>
                </a:lnTo>
                <a:close/>
              </a:path>
            </a:pathLst>
          </a:custGeom>
          <a:solidFill>
            <a:srgbClr val="A6C3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Freeform 8">
            <a:extLst>
              <a:ext uri="{FF2B5EF4-FFF2-40B4-BE49-F238E27FC236}">
                <a16:creationId xmlns:a16="http://schemas.microsoft.com/office/drawing/2014/main" id="{C056453B-5B29-4BBB-9FD2-D20FABE2BE50}"/>
              </a:ext>
            </a:extLst>
          </p:cNvPr>
          <p:cNvSpPr>
            <a:spLocks/>
          </p:cNvSpPr>
          <p:nvPr/>
        </p:nvSpPr>
        <p:spPr bwMode="auto">
          <a:xfrm>
            <a:off x="650046" y="6714310"/>
            <a:ext cx="278675" cy="278675"/>
          </a:xfrm>
          <a:custGeom>
            <a:avLst/>
            <a:gdLst>
              <a:gd name="T0" fmla="*/ 417 w 756"/>
              <a:gd name="T1" fmla="*/ 754 h 756"/>
              <a:gd name="T2" fmla="*/ 472 w 756"/>
              <a:gd name="T3" fmla="*/ 744 h 756"/>
              <a:gd name="T4" fmla="*/ 525 w 756"/>
              <a:gd name="T5" fmla="*/ 726 h 756"/>
              <a:gd name="T6" fmla="*/ 574 w 756"/>
              <a:gd name="T7" fmla="*/ 701 h 756"/>
              <a:gd name="T8" fmla="*/ 619 w 756"/>
              <a:gd name="T9" fmla="*/ 670 h 756"/>
              <a:gd name="T10" fmla="*/ 658 w 756"/>
              <a:gd name="T11" fmla="*/ 632 h 756"/>
              <a:gd name="T12" fmla="*/ 691 w 756"/>
              <a:gd name="T13" fmla="*/ 590 h 756"/>
              <a:gd name="T14" fmla="*/ 719 w 756"/>
              <a:gd name="T15" fmla="*/ 542 h 756"/>
              <a:gd name="T16" fmla="*/ 739 w 756"/>
              <a:gd name="T17" fmla="*/ 491 h 756"/>
              <a:gd name="T18" fmla="*/ 751 w 756"/>
              <a:gd name="T19" fmla="*/ 435 h 756"/>
              <a:gd name="T20" fmla="*/ 756 w 756"/>
              <a:gd name="T21" fmla="*/ 378 h 756"/>
              <a:gd name="T22" fmla="*/ 751 w 756"/>
              <a:gd name="T23" fmla="*/ 321 h 756"/>
              <a:gd name="T24" fmla="*/ 739 w 756"/>
              <a:gd name="T25" fmla="*/ 266 h 756"/>
              <a:gd name="T26" fmla="*/ 719 w 756"/>
              <a:gd name="T27" fmla="*/ 214 h 756"/>
              <a:gd name="T28" fmla="*/ 691 w 756"/>
              <a:gd name="T29" fmla="*/ 167 h 756"/>
              <a:gd name="T30" fmla="*/ 658 w 756"/>
              <a:gd name="T31" fmla="*/ 124 h 756"/>
              <a:gd name="T32" fmla="*/ 619 w 756"/>
              <a:gd name="T33" fmla="*/ 87 h 756"/>
              <a:gd name="T34" fmla="*/ 574 w 756"/>
              <a:gd name="T35" fmla="*/ 55 h 756"/>
              <a:gd name="T36" fmla="*/ 525 w 756"/>
              <a:gd name="T37" fmla="*/ 30 h 756"/>
              <a:gd name="T38" fmla="*/ 472 w 756"/>
              <a:gd name="T39" fmla="*/ 12 h 756"/>
              <a:gd name="T40" fmla="*/ 417 w 756"/>
              <a:gd name="T41" fmla="*/ 2 h 756"/>
              <a:gd name="T42" fmla="*/ 358 w 756"/>
              <a:gd name="T43" fmla="*/ 0 h 756"/>
              <a:gd name="T44" fmla="*/ 301 w 756"/>
              <a:gd name="T45" fmla="*/ 8 h 756"/>
              <a:gd name="T46" fmla="*/ 248 w 756"/>
              <a:gd name="T47" fmla="*/ 23 h 756"/>
              <a:gd name="T48" fmla="*/ 197 w 756"/>
              <a:gd name="T49" fmla="*/ 46 h 756"/>
              <a:gd name="T50" fmla="*/ 152 w 756"/>
              <a:gd name="T51" fmla="*/ 76 h 756"/>
              <a:gd name="T52" fmla="*/ 111 w 756"/>
              <a:gd name="T53" fmla="*/ 111 h 756"/>
              <a:gd name="T54" fmla="*/ 75 w 756"/>
              <a:gd name="T55" fmla="*/ 152 h 756"/>
              <a:gd name="T56" fmla="*/ 45 w 756"/>
              <a:gd name="T57" fmla="*/ 198 h 756"/>
              <a:gd name="T58" fmla="*/ 22 w 756"/>
              <a:gd name="T59" fmla="*/ 249 h 756"/>
              <a:gd name="T60" fmla="*/ 7 w 756"/>
              <a:gd name="T61" fmla="*/ 302 h 756"/>
              <a:gd name="T62" fmla="*/ 0 w 756"/>
              <a:gd name="T63" fmla="*/ 359 h 756"/>
              <a:gd name="T64" fmla="*/ 2 w 756"/>
              <a:gd name="T65" fmla="*/ 417 h 756"/>
              <a:gd name="T66" fmla="*/ 12 w 756"/>
              <a:gd name="T67" fmla="*/ 472 h 756"/>
              <a:gd name="T68" fmla="*/ 30 w 756"/>
              <a:gd name="T69" fmla="*/ 525 h 756"/>
              <a:gd name="T70" fmla="*/ 55 w 756"/>
              <a:gd name="T71" fmla="*/ 574 h 756"/>
              <a:gd name="T72" fmla="*/ 86 w 756"/>
              <a:gd name="T73" fmla="*/ 619 h 756"/>
              <a:gd name="T74" fmla="*/ 124 w 756"/>
              <a:gd name="T75" fmla="*/ 658 h 756"/>
              <a:gd name="T76" fmla="*/ 166 w 756"/>
              <a:gd name="T77" fmla="*/ 691 h 756"/>
              <a:gd name="T78" fmla="*/ 214 w 756"/>
              <a:gd name="T79" fmla="*/ 718 h 756"/>
              <a:gd name="T80" fmla="*/ 265 w 756"/>
              <a:gd name="T81" fmla="*/ 739 h 756"/>
              <a:gd name="T82" fmla="*/ 321 w 756"/>
              <a:gd name="T83" fmla="*/ 752 h 756"/>
              <a:gd name="T84" fmla="*/ 378 w 756"/>
              <a:gd name="T85" fmla="*/ 756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6" h="756">
                <a:moveTo>
                  <a:pt x="378" y="756"/>
                </a:moveTo>
                <a:lnTo>
                  <a:pt x="397" y="756"/>
                </a:lnTo>
                <a:lnTo>
                  <a:pt x="417" y="754"/>
                </a:lnTo>
                <a:lnTo>
                  <a:pt x="435" y="752"/>
                </a:lnTo>
                <a:lnTo>
                  <a:pt x="454" y="749"/>
                </a:lnTo>
                <a:lnTo>
                  <a:pt x="472" y="744"/>
                </a:lnTo>
                <a:lnTo>
                  <a:pt x="490" y="739"/>
                </a:lnTo>
                <a:lnTo>
                  <a:pt x="507" y="734"/>
                </a:lnTo>
                <a:lnTo>
                  <a:pt x="525" y="726"/>
                </a:lnTo>
                <a:lnTo>
                  <a:pt x="542" y="718"/>
                </a:lnTo>
                <a:lnTo>
                  <a:pt x="558" y="711"/>
                </a:lnTo>
                <a:lnTo>
                  <a:pt x="574" y="701"/>
                </a:lnTo>
                <a:lnTo>
                  <a:pt x="589" y="691"/>
                </a:lnTo>
                <a:lnTo>
                  <a:pt x="604" y="681"/>
                </a:lnTo>
                <a:lnTo>
                  <a:pt x="619" y="670"/>
                </a:lnTo>
                <a:lnTo>
                  <a:pt x="632" y="658"/>
                </a:lnTo>
                <a:lnTo>
                  <a:pt x="645" y="645"/>
                </a:lnTo>
                <a:lnTo>
                  <a:pt x="658" y="632"/>
                </a:lnTo>
                <a:lnTo>
                  <a:pt x="669" y="619"/>
                </a:lnTo>
                <a:lnTo>
                  <a:pt x="680" y="604"/>
                </a:lnTo>
                <a:lnTo>
                  <a:pt x="691" y="590"/>
                </a:lnTo>
                <a:lnTo>
                  <a:pt x="701" y="574"/>
                </a:lnTo>
                <a:lnTo>
                  <a:pt x="710" y="559"/>
                </a:lnTo>
                <a:lnTo>
                  <a:pt x="719" y="542"/>
                </a:lnTo>
                <a:lnTo>
                  <a:pt x="727" y="525"/>
                </a:lnTo>
                <a:lnTo>
                  <a:pt x="733" y="508"/>
                </a:lnTo>
                <a:lnTo>
                  <a:pt x="739" y="491"/>
                </a:lnTo>
                <a:lnTo>
                  <a:pt x="744" y="472"/>
                </a:lnTo>
                <a:lnTo>
                  <a:pt x="748" y="455"/>
                </a:lnTo>
                <a:lnTo>
                  <a:pt x="751" y="435"/>
                </a:lnTo>
                <a:lnTo>
                  <a:pt x="754" y="417"/>
                </a:lnTo>
                <a:lnTo>
                  <a:pt x="756" y="398"/>
                </a:lnTo>
                <a:lnTo>
                  <a:pt x="756" y="378"/>
                </a:lnTo>
                <a:lnTo>
                  <a:pt x="756" y="359"/>
                </a:lnTo>
                <a:lnTo>
                  <a:pt x="754" y="339"/>
                </a:lnTo>
                <a:lnTo>
                  <a:pt x="751" y="321"/>
                </a:lnTo>
                <a:lnTo>
                  <a:pt x="748" y="302"/>
                </a:lnTo>
                <a:lnTo>
                  <a:pt x="744" y="284"/>
                </a:lnTo>
                <a:lnTo>
                  <a:pt x="739" y="266"/>
                </a:lnTo>
                <a:lnTo>
                  <a:pt x="733" y="249"/>
                </a:lnTo>
                <a:lnTo>
                  <a:pt x="727" y="231"/>
                </a:lnTo>
                <a:lnTo>
                  <a:pt x="719" y="214"/>
                </a:lnTo>
                <a:lnTo>
                  <a:pt x="710" y="198"/>
                </a:lnTo>
                <a:lnTo>
                  <a:pt x="701" y="183"/>
                </a:lnTo>
                <a:lnTo>
                  <a:pt x="691" y="167"/>
                </a:lnTo>
                <a:lnTo>
                  <a:pt x="680" y="152"/>
                </a:lnTo>
                <a:lnTo>
                  <a:pt x="669" y="137"/>
                </a:lnTo>
                <a:lnTo>
                  <a:pt x="658" y="124"/>
                </a:lnTo>
                <a:lnTo>
                  <a:pt x="645" y="111"/>
                </a:lnTo>
                <a:lnTo>
                  <a:pt x="632" y="98"/>
                </a:lnTo>
                <a:lnTo>
                  <a:pt x="619" y="87"/>
                </a:lnTo>
                <a:lnTo>
                  <a:pt x="604" y="76"/>
                </a:lnTo>
                <a:lnTo>
                  <a:pt x="589" y="65"/>
                </a:lnTo>
                <a:lnTo>
                  <a:pt x="574" y="55"/>
                </a:lnTo>
                <a:lnTo>
                  <a:pt x="558" y="46"/>
                </a:lnTo>
                <a:lnTo>
                  <a:pt x="542" y="38"/>
                </a:lnTo>
                <a:lnTo>
                  <a:pt x="525" y="30"/>
                </a:lnTo>
                <a:lnTo>
                  <a:pt x="507" y="23"/>
                </a:lnTo>
                <a:lnTo>
                  <a:pt x="490" y="17"/>
                </a:lnTo>
                <a:lnTo>
                  <a:pt x="472" y="12"/>
                </a:lnTo>
                <a:lnTo>
                  <a:pt x="454" y="8"/>
                </a:lnTo>
                <a:lnTo>
                  <a:pt x="435" y="5"/>
                </a:lnTo>
                <a:lnTo>
                  <a:pt x="417" y="2"/>
                </a:lnTo>
                <a:lnTo>
                  <a:pt x="397" y="0"/>
                </a:lnTo>
                <a:lnTo>
                  <a:pt x="378" y="0"/>
                </a:lnTo>
                <a:lnTo>
                  <a:pt x="358" y="0"/>
                </a:lnTo>
                <a:lnTo>
                  <a:pt x="339" y="2"/>
                </a:lnTo>
                <a:lnTo>
                  <a:pt x="321" y="5"/>
                </a:lnTo>
                <a:lnTo>
                  <a:pt x="301" y="8"/>
                </a:lnTo>
                <a:lnTo>
                  <a:pt x="284" y="12"/>
                </a:lnTo>
                <a:lnTo>
                  <a:pt x="265" y="17"/>
                </a:lnTo>
                <a:lnTo>
                  <a:pt x="248" y="23"/>
                </a:lnTo>
                <a:lnTo>
                  <a:pt x="231" y="30"/>
                </a:lnTo>
                <a:lnTo>
                  <a:pt x="214" y="38"/>
                </a:lnTo>
                <a:lnTo>
                  <a:pt x="197" y="46"/>
                </a:lnTo>
                <a:lnTo>
                  <a:pt x="182" y="55"/>
                </a:lnTo>
                <a:lnTo>
                  <a:pt x="166" y="65"/>
                </a:lnTo>
                <a:lnTo>
                  <a:pt x="152" y="76"/>
                </a:lnTo>
                <a:lnTo>
                  <a:pt x="137" y="87"/>
                </a:lnTo>
                <a:lnTo>
                  <a:pt x="124" y="98"/>
                </a:lnTo>
                <a:lnTo>
                  <a:pt x="111" y="111"/>
                </a:lnTo>
                <a:lnTo>
                  <a:pt x="98" y="124"/>
                </a:lnTo>
                <a:lnTo>
                  <a:pt x="86" y="137"/>
                </a:lnTo>
                <a:lnTo>
                  <a:pt x="75" y="152"/>
                </a:lnTo>
                <a:lnTo>
                  <a:pt x="65" y="167"/>
                </a:lnTo>
                <a:lnTo>
                  <a:pt x="55" y="183"/>
                </a:lnTo>
                <a:lnTo>
                  <a:pt x="45" y="198"/>
                </a:lnTo>
                <a:lnTo>
                  <a:pt x="38" y="214"/>
                </a:lnTo>
                <a:lnTo>
                  <a:pt x="30" y="231"/>
                </a:lnTo>
                <a:lnTo>
                  <a:pt x="22" y="249"/>
                </a:lnTo>
                <a:lnTo>
                  <a:pt x="17" y="266"/>
                </a:lnTo>
                <a:lnTo>
                  <a:pt x="12" y="284"/>
                </a:lnTo>
                <a:lnTo>
                  <a:pt x="7" y="302"/>
                </a:lnTo>
                <a:lnTo>
                  <a:pt x="4" y="321"/>
                </a:lnTo>
                <a:lnTo>
                  <a:pt x="2" y="339"/>
                </a:lnTo>
                <a:lnTo>
                  <a:pt x="0" y="359"/>
                </a:lnTo>
                <a:lnTo>
                  <a:pt x="0" y="378"/>
                </a:lnTo>
                <a:lnTo>
                  <a:pt x="0" y="398"/>
                </a:lnTo>
                <a:lnTo>
                  <a:pt x="2" y="417"/>
                </a:lnTo>
                <a:lnTo>
                  <a:pt x="4" y="435"/>
                </a:lnTo>
                <a:lnTo>
                  <a:pt x="7" y="455"/>
                </a:lnTo>
                <a:lnTo>
                  <a:pt x="12" y="472"/>
                </a:lnTo>
                <a:lnTo>
                  <a:pt x="17" y="491"/>
                </a:lnTo>
                <a:lnTo>
                  <a:pt x="22" y="508"/>
                </a:lnTo>
                <a:lnTo>
                  <a:pt x="30" y="525"/>
                </a:lnTo>
                <a:lnTo>
                  <a:pt x="38" y="542"/>
                </a:lnTo>
                <a:lnTo>
                  <a:pt x="45" y="559"/>
                </a:lnTo>
                <a:lnTo>
                  <a:pt x="55" y="574"/>
                </a:lnTo>
                <a:lnTo>
                  <a:pt x="65" y="590"/>
                </a:lnTo>
                <a:lnTo>
                  <a:pt x="75" y="604"/>
                </a:lnTo>
                <a:lnTo>
                  <a:pt x="86" y="619"/>
                </a:lnTo>
                <a:lnTo>
                  <a:pt x="98" y="632"/>
                </a:lnTo>
                <a:lnTo>
                  <a:pt x="111" y="645"/>
                </a:lnTo>
                <a:lnTo>
                  <a:pt x="124" y="658"/>
                </a:lnTo>
                <a:lnTo>
                  <a:pt x="137" y="670"/>
                </a:lnTo>
                <a:lnTo>
                  <a:pt x="152" y="681"/>
                </a:lnTo>
                <a:lnTo>
                  <a:pt x="166" y="691"/>
                </a:lnTo>
                <a:lnTo>
                  <a:pt x="182" y="701"/>
                </a:lnTo>
                <a:lnTo>
                  <a:pt x="197" y="711"/>
                </a:lnTo>
                <a:lnTo>
                  <a:pt x="214" y="718"/>
                </a:lnTo>
                <a:lnTo>
                  <a:pt x="231" y="726"/>
                </a:lnTo>
                <a:lnTo>
                  <a:pt x="248" y="734"/>
                </a:lnTo>
                <a:lnTo>
                  <a:pt x="265" y="739"/>
                </a:lnTo>
                <a:lnTo>
                  <a:pt x="284" y="744"/>
                </a:lnTo>
                <a:lnTo>
                  <a:pt x="301" y="749"/>
                </a:lnTo>
                <a:lnTo>
                  <a:pt x="321" y="752"/>
                </a:lnTo>
                <a:lnTo>
                  <a:pt x="339" y="754"/>
                </a:lnTo>
                <a:lnTo>
                  <a:pt x="358" y="756"/>
                </a:lnTo>
                <a:lnTo>
                  <a:pt x="378" y="756"/>
                </a:lnTo>
                <a:close/>
              </a:path>
            </a:pathLst>
          </a:custGeom>
          <a:solidFill>
            <a:srgbClr val="F9F9F9"/>
          </a:solidFill>
          <a:ln>
            <a:noFill/>
          </a:ln>
          <a:effectLst>
            <a:outerShdw blurRad="1270000" sx="47000" sy="47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2" name="TextBox 1">
            <a:extLst>
              <a:ext uri="{FF2B5EF4-FFF2-40B4-BE49-F238E27FC236}">
                <a16:creationId xmlns:a16="http://schemas.microsoft.com/office/drawing/2014/main" id="{57CF9F4E-A5F8-4B69-94A1-5BCCDB5E379A}"/>
              </a:ext>
            </a:extLst>
          </p:cNvPr>
          <p:cNvSpPr txBox="1"/>
          <p:nvPr/>
        </p:nvSpPr>
        <p:spPr>
          <a:xfrm>
            <a:off x="282804" y="2322015"/>
            <a:ext cx="11397006" cy="2554545"/>
          </a:xfrm>
          <a:prstGeom prst="rect">
            <a:avLst/>
          </a:prstGeom>
          <a:noFill/>
        </p:spPr>
        <p:txBody>
          <a:bodyPr wrap="square" rtlCol="0">
            <a:spAutoFit/>
          </a:bodyPr>
          <a:lstStyle/>
          <a:p>
            <a:r>
              <a:rPr lang="en-US" sz="8000" b="1" dirty="0">
                <a:solidFill>
                  <a:schemeClr val="bg1"/>
                </a:solidFill>
                <a:latin typeface="Poppins" panose="00000500000000000000" pitchFamily="2" charset="0"/>
                <a:cs typeface="Poppins" panose="00000500000000000000" pitchFamily="2" charset="0"/>
              </a:rPr>
              <a:t>Natural Language Processing(NLP)</a:t>
            </a:r>
          </a:p>
        </p:txBody>
      </p:sp>
    </p:spTree>
    <p:extLst>
      <p:ext uri="{BB962C8B-B14F-4D97-AF65-F5344CB8AC3E}">
        <p14:creationId xmlns:p14="http://schemas.microsoft.com/office/powerpoint/2010/main" val="266041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AE1A4-9A93-943F-694B-0DB21873102D}"/>
              </a:ext>
            </a:extLst>
          </p:cNvPr>
          <p:cNvSpPr txBox="1">
            <a:spLocks/>
          </p:cNvSpPr>
          <p:nvPr/>
        </p:nvSpPr>
        <p:spPr>
          <a:xfrm>
            <a:off x="630936" y="-184935"/>
            <a:ext cx="10588444" cy="1592495"/>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14400" b="1" dirty="0">
              <a:solidFill>
                <a:schemeClr val="bg1"/>
              </a:solidFill>
            </a:endParaRPr>
          </a:p>
        </p:txBody>
      </p:sp>
      <p:sp>
        <p:nvSpPr>
          <p:cNvPr id="4" name="Content Placeholder 2">
            <a:extLst>
              <a:ext uri="{FF2B5EF4-FFF2-40B4-BE49-F238E27FC236}">
                <a16:creationId xmlns:a16="http://schemas.microsoft.com/office/drawing/2014/main" id="{8F28D959-33AB-C411-39A9-1CBF12E0B63C}"/>
              </a:ext>
            </a:extLst>
          </p:cNvPr>
          <p:cNvSpPr txBox="1">
            <a:spLocks/>
          </p:cNvSpPr>
          <p:nvPr/>
        </p:nvSpPr>
        <p:spPr>
          <a:xfrm>
            <a:off x="630936" y="2817620"/>
            <a:ext cx="3429000" cy="3410712"/>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solidFill>
                <a:schemeClr val="bg1"/>
              </a:solidFill>
            </a:endParaRPr>
          </a:p>
        </p:txBody>
      </p:sp>
      <p:sp>
        <p:nvSpPr>
          <p:cNvPr id="3" name="Content Placeholder 2">
            <a:extLst>
              <a:ext uri="{FF2B5EF4-FFF2-40B4-BE49-F238E27FC236}">
                <a16:creationId xmlns:a16="http://schemas.microsoft.com/office/drawing/2014/main" id="{C72504E3-71D4-7E17-F628-6FE7B04FD9A5}"/>
              </a:ext>
            </a:extLst>
          </p:cNvPr>
          <p:cNvSpPr txBox="1">
            <a:spLocks/>
          </p:cNvSpPr>
          <p:nvPr/>
        </p:nvSpPr>
        <p:spPr>
          <a:xfrm>
            <a:off x="328774" y="1808251"/>
            <a:ext cx="11681715" cy="44200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solidFill>
                <a:schemeClr val="accent2"/>
              </a:solidFill>
            </a:endParaRPr>
          </a:p>
        </p:txBody>
      </p:sp>
      <p:sp>
        <p:nvSpPr>
          <p:cNvPr id="23" name="Freeform: Shape 22">
            <a:extLst>
              <a:ext uri="{FF2B5EF4-FFF2-40B4-BE49-F238E27FC236}">
                <a16:creationId xmlns:a16="http://schemas.microsoft.com/office/drawing/2014/main" id="{F8E55656-3039-866E-07FD-15BBE9D9C70A}"/>
              </a:ext>
            </a:extLst>
          </p:cNvPr>
          <p:cNvSpPr/>
          <p:nvPr/>
        </p:nvSpPr>
        <p:spPr>
          <a:xfrm>
            <a:off x="0" y="5592792"/>
            <a:ext cx="1108825" cy="1296030"/>
          </a:xfrm>
          <a:custGeom>
            <a:avLst/>
            <a:gdLst>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76554"/>
              <a:gd name="connsiteY0" fmla="*/ 0 h 3981450"/>
              <a:gd name="connsiteX1" fmla="*/ 3409950 w 3876554"/>
              <a:gd name="connsiteY1" fmla="*/ 2076450 h 3981450"/>
              <a:gd name="connsiteX2" fmla="*/ 3657600 w 3876554"/>
              <a:gd name="connsiteY2" fmla="*/ 3981450 h 3981450"/>
              <a:gd name="connsiteX3" fmla="*/ 38100 w 3876554"/>
              <a:gd name="connsiteY3" fmla="*/ 3962400 h 3981450"/>
              <a:gd name="connsiteX4" fmla="*/ 0 w 3876554"/>
              <a:gd name="connsiteY4" fmla="*/ 0 h 3981450"/>
              <a:gd name="connsiteX0" fmla="*/ 0 w 3916378"/>
              <a:gd name="connsiteY0" fmla="*/ 0 h 3981450"/>
              <a:gd name="connsiteX1" fmla="*/ 3409950 w 3916378"/>
              <a:gd name="connsiteY1" fmla="*/ 2076450 h 3981450"/>
              <a:gd name="connsiteX2" fmla="*/ 3657600 w 3916378"/>
              <a:gd name="connsiteY2" fmla="*/ 3981450 h 3981450"/>
              <a:gd name="connsiteX3" fmla="*/ 38100 w 3916378"/>
              <a:gd name="connsiteY3" fmla="*/ 3962400 h 3981450"/>
              <a:gd name="connsiteX4" fmla="*/ 0 w 3916378"/>
              <a:gd name="connsiteY4" fmla="*/ 0 h 3981450"/>
              <a:gd name="connsiteX0" fmla="*/ 0 w 3873335"/>
              <a:gd name="connsiteY0" fmla="*/ 0 h 3981450"/>
              <a:gd name="connsiteX1" fmla="*/ 3409950 w 3873335"/>
              <a:gd name="connsiteY1" fmla="*/ 2076450 h 3981450"/>
              <a:gd name="connsiteX2" fmla="*/ 3657600 w 3873335"/>
              <a:gd name="connsiteY2" fmla="*/ 3981450 h 3981450"/>
              <a:gd name="connsiteX3" fmla="*/ 38100 w 3873335"/>
              <a:gd name="connsiteY3" fmla="*/ 3962400 h 3981450"/>
              <a:gd name="connsiteX4" fmla="*/ 0 w 3873335"/>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38100 w 3786126"/>
              <a:gd name="connsiteY3" fmla="*/ 396240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4032226"/>
              <a:gd name="connsiteY0" fmla="*/ 0 h 4003693"/>
              <a:gd name="connsiteX1" fmla="*/ 3409950 w 4032226"/>
              <a:gd name="connsiteY1" fmla="*/ 2076450 h 4003693"/>
              <a:gd name="connsiteX2" fmla="*/ 3943350 w 4032226"/>
              <a:gd name="connsiteY2" fmla="*/ 4003693 h 4003693"/>
              <a:gd name="connsiteX3" fmla="*/ 0 w 4032226"/>
              <a:gd name="connsiteY3" fmla="*/ 3981450 h 4003693"/>
              <a:gd name="connsiteX4" fmla="*/ 0 w 4032226"/>
              <a:gd name="connsiteY4" fmla="*/ 0 h 4003693"/>
              <a:gd name="connsiteX0" fmla="*/ 0 w 3948509"/>
              <a:gd name="connsiteY0" fmla="*/ 0 h 4003693"/>
              <a:gd name="connsiteX1" fmla="*/ 3409950 w 3948509"/>
              <a:gd name="connsiteY1" fmla="*/ 2076450 h 4003693"/>
              <a:gd name="connsiteX2" fmla="*/ 3943350 w 3948509"/>
              <a:gd name="connsiteY2" fmla="*/ 4003693 h 4003693"/>
              <a:gd name="connsiteX3" fmla="*/ 0 w 3948509"/>
              <a:gd name="connsiteY3" fmla="*/ 3981450 h 4003693"/>
              <a:gd name="connsiteX4" fmla="*/ 0 w 3948509"/>
              <a:gd name="connsiteY4" fmla="*/ 0 h 4003693"/>
              <a:gd name="connsiteX0" fmla="*/ 0 w 3943350"/>
              <a:gd name="connsiteY0" fmla="*/ 0 h 4003693"/>
              <a:gd name="connsiteX1" fmla="*/ 3333750 w 3943350"/>
              <a:gd name="connsiteY1" fmla="*/ 1942994 h 4003693"/>
              <a:gd name="connsiteX2" fmla="*/ 3943350 w 3943350"/>
              <a:gd name="connsiteY2" fmla="*/ 4003693 h 4003693"/>
              <a:gd name="connsiteX3" fmla="*/ 0 w 3943350"/>
              <a:gd name="connsiteY3" fmla="*/ 3981450 h 4003693"/>
              <a:gd name="connsiteX4" fmla="*/ 0 w 3943350"/>
              <a:gd name="connsiteY4" fmla="*/ 0 h 4003693"/>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314198 h 4295648"/>
              <a:gd name="connsiteX1" fmla="*/ 1607574 w 4152900"/>
              <a:gd name="connsiteY1" fmla="*/ 305635 h 4295648"/>
              <a:gd name="connsiteX2" fmla="*/ 3200400 w 4152900"/>
              <a:gd name="connsiteY2" fmla="*/ 2034764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314198 h 4295648"/>
              <a:gd name="connsiteX1" fmla="*/ 1607574 w 4152900"/>
              <a:gd name="connsiteY1" fmla="*/ 305635 h 4295648"/>
              <a:gd name="connsiteX2" fmla="*/ 3200400 w 4152900"/>
              <a:gd name="connsiteY2" fmla="*/ 2034764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314198 h 4295648"/>
              <a:gd name="connsiteX1" fmla="*/ 1607574 w 4152900"/>
              <a:gd name="connsiteY1" fmla="*/ 305635 h 4295648"/>
              <a:gd name="connsiteX2" fmla="*/ 2073011 w 4152900"/>
              <a:gd name="connsiteY2" fmla="*/ 2171760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134448 h 4115898"/>
              <a:gd name="connsiteX1" fmla="*/ 1607574 w 4152900"/>
              <a:gd name="connsiteY1" fmla="*/ 125885 h 4115898"/>
              <a:gd name="connsiteX2" fmla="*/ 2073011 w 4152900"/>
              <a:gd name="connsiteY2" fmla="*/ 1992010 h 4115898"/>
              <a:gd name="connsiteX3" fmla="*/ 4152900 w 4152900"/>
              <a:gd name="connsiteY3" fmla="*/ 4115898 h 4115898"/>
              <a:gd name="connsiteX4" fmla="*/ 0 w 4152900"/>
              <a:gd name="connsiteY4" fmla="*/ 4115898 h 4115898"/>
              <a:gd name="connsiteX5" fmla="*/ 0 w 4152900"/>
              <a:gd name="connsiteY5" fmla="*/ 134448 h 4115898"/>
              <a:gd name="connsiteX0" fmla="*/ 0 w 4152900"/>
              <a:gd name="connsiteY0" fmla="*/ 8563 h 3990013"/>
              <a:gd name="connsiteX1" fmla="*/ 1607574 w 4152900"/>
              <a:gd name="connsiteY1" fmla="*/ 0 h 3990013"/>
              <a:gd name="connsiteX2" fmla="*/ 2073011 w 4152900"/>
              <a:gd name="connsiteY2" fmla="*/ 1866125 h 3990013"/>
              <a:gd name="connsiteX3" fmla="*/ 4152900 w 4152900"/>
              <a:gd name="connsiteY3" fmla="*/ 3990013 h 3990013"/>
              <a:gd name="connsiteX4" fmla="*/ 0 w 4152900"/>
              <a:gd name="connsiteY4" fmla="*/ 3990013 h 3990013"/>
              <a:gd name="connsiteX5" fmla="*/ 0 w 4152900"/>
              <a:gd name="connsiteY5" fmla="*/ 8563 h 3990013"/>
              <a:gd name="connsiteX0" fmla="*/ 0 w 4152900"/>
              <a:gd name="connsiteY0" fmla="*/ 8563 h 3990013"/>
              <a:gd name="connsiteX1" fmla="*/ 1607574 w 4152900"/>
              <a:gd name="connsiteY1" fmla="*/ 0 h 3990013"/>
              <a:gd name="connsiteX2" fmla="*/ 2073011 w 4152900"/>
              <a:gd name="connsiteY2" fmla="*/ 1866125 h 3990013"/>
              <a:gd name="connsiteX3" fmla="*/ 4152900 w 4152900"/>
              <a:gd name="connsiteY3" fmla="*/ 3990013 h 3990013"/>
              <a:gd name="connsiteX4" fmla="*/ 0 w 4152900"/>
              <a:gd name="connsiteY4" fmla="*/ 3990013 h 3990013"/>
              <a:gd name="connsiteX5" fmla="*/ 0 w 4152900"/>
              <a:gd name="connsiteY5" fmla="*/ 8563 h 3990013"/>
              <a:gd name="connsiteX0" fmla="*/ 0 w 4152900"/>
              <a:gd name="connsiteY0" fmla="*/ 51923 h 4033373"/>
              <a:gd name="connsiteX1" fmla="*/ 2073011 w 4152900"/>
              <a:gd name="connsiteY1" fmla="*/ 1909485 h 4033373"/>
              <a:gd name="connsiteX2" fmla="*/ 4152900 w 4152900"/>
              <a:gd name="connsiteY2" fmla="*/ 4033373 h 4033373"/>
              <a:gd name="connsiteX3" fmla="*/ 0 w 4152900"/>
              <a:gd name="connsiteY3" fmla="*/ 4033373 h 4033373"/>
              <a:gd name="connsiteX4" fmla="*/ 0 w 4152900"/>
              <a:gd name="connsiteY4" fmla="*/ 51923 h 4033373"/>
              <a:gd name="connsiteX0" fmla="*/ 0 w 4152900"/>
              <a:gd name="connsiteY0" fmla="*/ 39460 h 4020910"/>
              <a:gd name="connsiteX1" fmla="*/ 1759618 w 4152900"/>
              <a:gd name="connsiteY1" fmla="*/ 2475397 h 4020910"/>
              <a:gd name="connsiteX2" fmla="*/ 4152900 w 4152900"/>
              <a:gd name="connsiteY2" fmla="*/ 4020910 h 4020910"/>
              <a:gd name="connsiteX3" fmla="*/ 0 w 4152900"/>
              <a:gd name="connsiteY3" fmla="*/ 4020910 h 4020910"/>
              <a:gd name="connsiteX4" fmla="*/ 0 w 4152900"/>
              <a:gd name="connsiteY4" fmla="*/ 39460 h 4020910"/>
              <a:gd name="connsiteX0" fmla="*/ 0 w 4152900"/>
              <a:gd name="connsiteY0" fmla="*/ 48924 h 4030374"/>
              <a:gd name="connsiteX1" fmla="*/ 1759618 w 4152900"/>
              <a:gd name="connsiteY1" fmla="*/ 2484861 h 4030374"/>
              <a:gd name="connsiteX2" fmla="*/ 4152900 w 4152900"/>
              <a:gd name="connsiteY2" fmla="*/ 4030374 h 4030374"/>
              <a:gd name="connsiteX3" fmla="*/ 0 w 4152900"/>
              <a:gd name="connsiteY3" fmla="*/ 4030374 h 4030374"/>
              <a:gd name="connsiteX4" fmla="*/ 0 w 4152900"/>
              <a:gd name="connsiteY4" fmla="*/ 48924 h 4030374"/>
              <a:gd name="connsiteX0" fmla="*/ 0 w 4152900"/>
              <a:gd name="connsiteY0" fmla="*/ 0 h 3981450"/>
              <a:gd name="connsiteX1" fmla="*/ 1759618 w 4152900"/>
              <a:gd name="connsiteY1" fmla="*/ 2435937 h 3981450"/>
              <a:gd name="connsiteX2" fmla="*/ 4152900 w 4152900"/>
              <a:gd name="connsiteY2" fmla="*/ 3981450 h 3981450"/>
              <a:gd name="connsiteX3" fmla="*/ 0 w 4152900"/>
              <a:gd name="connsiteY3" fmla="*/ 3981450 h 3981450"/>
              <a:gd name="connsiteX4" fmla="*/ 0 w 4152900"/>
              <a:gd name="connsiteY4" fmla="*/ 0 h 398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2900" h="3981450">
                <a:moveTo>
                  <a:pt x="0" y="0"/>
                </a:moveTo>
                <a:cubicBezTo>
                  <a:pt x="1461964" y="320790"/>
                  <a:pt x="1694254" y="1290383"/>
                  <a:pt x="1759618" y="2435937"/>
                </a:cubicBezTo>
                <a:cubicBezTo>
                  <a:pt x="1824982" y="3581491"/>
                  <a:pt x="3971925" y="2641175"/>
                  <a:pt x="4152900" y="3981450"/>
                </a:cubicBezTo>
                <a:lnTo>
                  <a:pt x="0" y="3981450"/>
                </a:lnTo>
                <a:lnTo>
                  <a:pt x="0" y="0"/>
                </a:lnTo>
                <a:close/>
              </a:path>
            </a:pathLst>
          </a:custGeom>
          <a:solidFill>
            <a:srgbClr val="A6C3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Freeform: Shape 23">
            <a:extLst>
              <a:ext uri="{FF2B5EF4-FFF2-40B4-BE49-F238E27FC236}">
                <a16:creationId xmlns:a16="http://schemas.microsoft.com/office/drawing/2014/main" id="{A821A43E-E104-796F-B292-E8B5618CC6CB}"/>
              </a:ext>
            </a:extLst>
          </p:cNvPr>
          <p:cNvSpPr/>
          <p:nvPr/>
        </p:nvSpPr>
        <p:spPr>
          <a:xfrm>
            <a:off x="10632817" y="-41097"/>
            <a:ext cx="1593731" cy="1419497"/>
          </a:xfrm>
          <a:custGeom>
            <a:avLst/>
            <a:gdLst>
              <a:gd name="connsiteX0" fmla="*/ 4648 w 7391400"/>
              <a:gd name="connsiteY0" fmla="*/ 0 h 6591971"/>
              <a:gd name="connsiteX1" fmla="*/ 7371596 w 7391400"/>
              <a:gd name="connsiteY1" fmla="*/ 0 h 6591971"/>
              <a:gd name="connsiteX2" fmla="*/ 7391400 w 7391400"/>
              <a:gd name="connsiteY2" fmla="*/ 5950652 h 6591971"/>
              <a:gd name="connsiteX3" fmla="*/ 3529694 w 7391400"/>
              <a:gd name="connsiteY3" fmla="*/ 5465800 h 6591971"/>
              <a:gd name="connsiteX4" fmla="*/ 2981550 w 7391400"/>
              <a:gd name="connsiteY4" fmla="*/ 2062229 h 6591971"/>
              <a:gd name="connsiteX5" fmla="*/ 4648 w 7391400"/>
              <a:gd name="connsiteY5" fmla="*/ 0 h 659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1400" h="6591971">
                <a:moveTo>
                  <a:pt x="4648" y="0"/>
                </a:moveTo>
                <a:lnTo>
                  <a:pt x="7371596" y="0"/>
                </a:lnTo>
                <a:cubicBezTo>
                  <a:pt x="7378197" y="1983551"/>
                  <a:pt x="7384799" y="3967101"/>
                  <a:pt x="7391400" y="5950652"/>
                </a:cubicBezTo>
                <a:cubicBezTo>
                  <a:pt x="6896311" y="6571165"/>
                  <a:pt x="4789466" y="7199770"/>
                  <a:pt x="3529694" y="5465800"/>
                </a:cubicBezTo>
                <a:cubicBezTo>
                  <a:pt x="2910240" y="4101497"/>
                  <a:pt x="3795384" y="3078814"/>
                  <a:pt x="2981550" y="2062229"/>
                </a:cubicBezTo>
                <a:cubicBezTo>
                  <a:pt x="2167716" y="1045644"/>
                  <a:pt x="-116596" y="2394604"/>
                  <a:pt x="4648" y="0"/>
                </a:cubicBezTo>
                <a:close/>
              </a:path>
            </a:pathLst>
          </a:custGeom>
          <a:solidFill>
            <a:srgbClr val="A6C3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Title 1">
            <a:extLst>
              <a:ext uri="{FF2B5EF4-FFF2-40B4-BE49-F238E27FC236}">
                <a16:creationId xmlns:a16="http://schemas.microsoft.com/office/drawing/2014/main" id="{0BFA28E4-730E-9236-786A-2BD4A336B79A}"/>
              </a:ext>
            </a:extLst>
          </p:cNvPr>
          <p:cNvSpPr txBox="1">
            <a:spLocks/>
          </p:cNvSpPr>
          <p:nvPr/>
        </p:nvSpPr>
        <p:spPr>
          <a:xfrm>
            <a:off x="3270069" y="522365"/>
            <a:ext cx="5651862" cy="782453"/>
          </a:xfrm>
        </p:spPr>
        <p:txBody>
          <a:bodyPr>
            <a:noAutofit/>
          </a:bodyPr>
          <a:lstStyle>
            <a:lvl1pPr algn="l" defTabSz="1460754" rtl="0" eaLnBrk="1" latinLnBrk="0" hangingPunct="1">
              <a:lnSpc>
                <a:spcPct val="90000"/>
              </a:lnSpc>
              <a:spcBef>
                <a:spcPct val="0"/>
              </a:spcBef>
              <a:buNone/>
              <a:defRPr sz="7029" kern="1200">
                <a:solidFill>
                  <a:schemeClr val="tx1"/>
                </a:solidFill>
                <a:latin typeface="+mj-lt"/>
                <a:ea typeface="+mj-ea"/>
                <a:cs typeface="+mj-cs"/>
              </a:defRPr>
            </a:lvl1pPr>
          </a:lstStyle>
          <a:p>
            <a:pPr algn="ctr"/>
            <a:r>
              <a:rPr lang="en-US" sz="3600" b="1" dirty="0">
                <a:solidFill>
                  <a:schemeClr val="bg1"/>
                </a:solidFill>
                <a:latin typeface="Poppins" panose="00000500000000000000" pitchFamily="2" charset="0"/>
                <a:cs typeface="Poppins" panose="00000500000000000000" pitchFamily="2" charset="0"/>
              </a:rPr>
              <a:t>Difficulties</a:t>
            </a:r>
            <a:r>
              <a:rPr lang="en-US" sz="3600" b="1" dirty="0">
                <a:solidFill>
                  <a:srgbClr val="A6C32F"/>
                </a:solidFill>
                <a:latin typeface="Poppins" panose="00000500000000000000" pitchFamily="2" charset="0"/>
                <a:cs typeface="Poppins" panose="00000500000000000000" pitchFamily="2" charset="0"/>
              </a:rPr>
              <a:t> in NLU</a:t>
            </a:r>
          </a:p>
        </p:txBody>
      </p:sp>
      <p:sp>
        <p:nvSpPr>
          <p:cNvPr id="8" name="TextBox 7">
            <a:extLst>
              <a:ext uri="{FF2B5EF4-FFF2-40B4-BE49-F238E27FC236}">
                <a16:creationId xmlns:a16="http://schemas.microsoft.com/office/drawing/2014/main" id="{213A15DD-9CDC-C9CA-F9B2-AF0C16813887}"/>
              </a:ext>
            </a:extLst>
          </p:cNvPr>
          <p:cNvSpPr txBox="1"/>
          <p:nvPr/>
        </p:nvSpPr>
        <p:spPr>
          <a:xfrm>
            <a:off x="510285" y="1304818"/>
            <a:ext cx="11681715" cy="5127045"/>
          </a:xfrm>
          <a:prstGeom prst="rect">
            <a:avLst/>
          </a:prstGeom>
          <a:noFill/>
        </p:spPr>
        <p:txBody>
          <a:bodyPr wrap="square">
            <a:spAutoFit/>
          </a:bodyPr>
          <a:lstStyle/>
          <a:p>
            <a:pPr marL="0" marR="0" algn="just">
              <a:lnSpc>
                <a:spcPct val="150000"/>
              </a:lnSpc>
            </a:pPr>
            <a:r>
              <a:rPr lang="en-US" sz="2000" b="0" dirty="0">
                <a:solidFill>
                  <a:schemeClr val="bg1">
                    <a:lumMod val="95000"/>
                  </a:schemeClr>
                </a:solidFill>
                <a:effectLst/>
                <a:latin typeface="Poppins" panose="00000500000000000000" pitchFamily="2" charset="0"/>
                <a:ea typeface="Times New Roman" panose="02020603050405020304" pitchFamily="18" charset="0"/>
                <a:cs typeface="Poppins" panose="00000500000000000000" pitchFamily="2" charset="0"/>
              </a:rPr>
              <a:t>The NLU is harder than NLG.</a:t>
            </a:r>
          </a:p>
          <a:p>
            <a:pPr marL="0" marR="0" algn="just">
              <a:lnSpc>
                <a:spcPct val="150000"/>
              </a:lnSpc>
            </a:pPr>
            <a:r>
              <a:rPr lang="en-US" sz="2000" b="0" dirty="0">
                <a:solidFill>
                  <a:schemeClr val="bg1">
                    <a:lumMod val="95000"/>
                  </a:schemeClr>
                </a:solidFill>
                <a:effectLst/>
                <a:latin typeface="Poppins" panose="00000500000000000000" pitchFamily="2" charset="0"/>
                <a:ea typeface="Times New Roman" panose="02020603050405020304" pitchFamily="18" charset="0"/>
                <a:cs typeface="Poppins" panose="00000500000000000000" pitchFamily="2" charset="0"/>
              </a:rPr>
              <a:t>NL has an extremely rich form and structure.</a:t>
            </a:r>
            <a:endParaRPr lang="en-US" sz="2000" b="1" dirty="0">
              <a:solidFill>
                <a:schemeClr val="bg1">
                  <a:lumMod val="95000"/>
                </a:schemeClr>
              </a:solidFill>
              <a:effectLst/>
              <a:latin typeface="Poppins" panose="00000500000000000000" pitchFamily="2" charset="0"/>
              <a:ea typeface="Times New Roman" panose="02020603050405020304" pitchFamily="18" charset="0"/>
              <a:cs typeface="Poppins" panose="00000500000000000000" pitchFamily="2" charset="0"/>
            </a:endParaRPr>
          </a:p>
          <a:p>
            <a:pPr marL="342900" marR="0" lvl="0" indent="-342900" algn="just">
              <a:lnSpc>
                <a:spcPct val="150000"/>
              </a:lnSpc>
              <a:spcBef>
                <a:spcPts val="0"/>
              </a:spcBef>
              <a:spcAft>
                <a:spcPts val="0"/>
              </a:spcAft>
              <a:buSzPts val="1000"/>
              <a:buFont typeface="Symbol" panose="05050102010706020507" pitchFamily="18" charset="2"/>
              <a:buChar char=""/>
              <a:tabLst>
                <a:tab pos="457200" algn="l"/>
              </a:tabLst>
            </a:pPr>
            <a:r>
              <a:rPr lang="en-US" sz="2000" b="1" dirty="0">
                <a:solidFill>
                  <a:schemeClr val="accent2"/>
                </a:solidFill>
                <a:effectLst/>
                <a:latin typeface="Poppins" panose="00000500000000000000" pitchFamily="2" charset="0"/>
                <a:ea typeface="Times New Roman" panose="02020603050405020304" pitchFamily="18" charset="0"/>
                <a:cs typeface="Poppins" panose="00000500000000000000" pitchFamily="2" charset="0"/>
              </a:rPr>
              <a:t>Lexical ambiguity</a:t>
            </a:r>
            <a:r>
              <a:rPr lang="en-US" sz="2000" dirty="0">
                <a:solidFill>
                  <a:schemeClr val="accent2"/>
                </a:solidFill>
                <a:effectLst/>
                <a:latin typeface="Poppins" panose="00000500000000000000" pitchFamily="2" charset="0"/>
                <a:ea typeface="Times New Roman" panose="02020603050405020304" pitchFamily="18" charset="0"/>
                <a:cs typeface="Poppins" panose="00000500000000000000" pitchFamily="2" charset="0"/>
              </a:rPr>
              <a:t> </a:t>
            </a:r>
            <a:r>
              <a:rPr lang="en-US" sz="2000" dirty="0">
                <a:solidFill>
                  <a:schemeClr val="bg1">
                    <a:lumMod val="95000"/>
                  </a:schemeClr>
                </a:solidFill>
                <a:effectLst/>
                <a:latin typeface="Poppins" panose="00000500000000000000" pitchFamily="2" charset="0"/>
                <a:ea typeface="Times New Roman" panose="02020603050405020304" pitchFamily="18" charset="0"/>
                <a:cs typeface="Poppins" panose="00000500000000000000" pitchFamily="2" charset="0"/>
              </a:rPr>
              <a:t>− It is at very primitive level such as word-level.</a:t>
            </a:r>
          </a:p>
          <a:p>
            <a:pPr marR="0" lvl="0" algn="just">
              <a:lnSpc>
                <a:spcPct val="150000"/>
              </a:lnSpc>
              <a:spcBef>
                <a:spcPts val="0"/>
              </a:spcBef>
              <a:spcAft>
                <a:spcPts val="0"/>
              </a:spcAft>
              <a:buSzPts val="1000"/>
              <a:tabLst>
                <a:tab pos="457200" algn="l"/>
              </a:tabLst>
            </a:pPr>
            <a:r>
              <a:rPr lang="en-US" sz="2000" dirty="0">
                <a:solidFill>
                  <a:schemeClr val="bg1">
                    <a:lumMod val="95000"/>
                  </a:schemeClr>
                </a:solidFill>
                <a:effectLst/>
                <a:latin typeface="Poppins" panose="00000500000000000000" pitchFamily="2" charset="0"/>
                <a:ea typeface="Times New Roman" panose="02020603050405020304" pitchFamily="18" charset="0"/>
                <a:cs typeface="Poppins" panose="00000500000000000000" pitchFamily="2" charset="0"/>
              </a:rPr>
              <a:t>     For example: treating the word “board” as noun or verb?</a:t>
            </a:r>
          </a:p>
          <a:p>
            <a:pPr marL="342900" marR="0" lvl="0" indent="-342900" algn="just">
              <a:lnSpc>
                <a:spcPct val="150000"/>
              </a:lnSpc>
              <a:spcBef>
                <a:spcPts val="0"/>
              </a:spcBef>
              <a:spcAft>
                <a:spcPts val="0"/>
              </a:spcAft>
              <a:buSzPts val="1000"/>
              <a:buFont typeface="Symbol" panose="05050102010706020507" pitchFamily="18" charset="2"/>
              <a:buChar char=""/>
              <a:tabLst>
                <a:tab pos="457200" algn="l"/>
              </a:tabLst>
            </a:pPr>
            <a:r>
              <a:rPr lang="en-US" sz="2000" b="1" dirty="0">
                <a:solidFill>
                  <a:schemeClr val="accent2"/>
                </a:solidFill>
                <a:effectLst/>
                <a:latin typeface="Poppins" panose="00000500000000000000" pitchFamily="2" charset="0"/>
                <a:ea typeface="Times New Roman" panose="02020603050405020304" pitchFamily="18" charset="0"/>
                <a:cs typeface="Poppins" panose="00000500000000000000" pitchFamily="2" charset="0"/>
              </a:rPr>
              <a:t>Syntax Level ambiguity</a:t>
            </a:r>
            <a:r>
              <a:rPr lang="en-US" sz="2000" dirty="0">
                <a:solidFill>
                  <a:schemeClr val="accent2"/>
                </a:solidFill>
                <a:effectLst/>
                <a:latin typeface="Poppins" panose="00000500000000000000" pitchFamily="2" charset="0"/>
                <a:ea typeface="Times New Roman" panose="02020603050405020304" pitchFamily="18" charset="0"/>
                <a:cs typeface="Poppins" panose="00000500000000000000" pitchFamily="2" charset="0"/>
              </a:rPr>
              <a:t> </a:t>
            </a:r>
            <a:r>
              <a:rPr lang="en-US" sz="2000" dirty="0">
                <a:solidFill>
                  <a:schemeClr val="bg1">
                    <a:lumMod val="95000"/>
                  </a:schemeClr>
                </a:solidFill>
                <a:effectLst/>
                <a:latin typeface="Poppins" panose="00000500000000000000" pitchFamily="2" charset="0"/>
                <a:ea typeface="Times New Roman" panose="02020603050405020304" pitchFamily="18" charset="0"/>
                <a:cs typeface="Poppins" panose="00000500000000000000" pitchFamily="2" charset="0"/>
              </a:rPr>
              <a:t>− A sentence can be parsed in different ways.</a:t>
            </a:r>
          </a:p>
          <a:p>
            <a:pPr marR="0" lvl="0" algn="just">
              <a:lnSpc>
                <a:spcPct val="150000"/>
              </a:lnSpc>
              <a:spcBef>
                <a:spcPts val="0"/>
              </a:spcBef>
              <a:spcAft>
                <a:spcPts val="0"/>
              </a:spcAft>
              <a:buSzPts val="1000"/>
              <a:tabLst>
                <a:tab pos="457200" algn="l"/>
              </a:tabLst>
            </a:pPr>
            <a:r>
              <a:rPr lang="en-US" sz="2000" dirty="0">
                <a:solidFill>
                  <a:schemeClr val="bg1">
                    <a:lumMod val="95000"/>
                  </a:schemeClr>
                </a:solidFill>
                <a:effectLst/>
                <a:latin typeface="Poppins" panose="00000500000000000000" pitchFamily="2" charset="0"/>
                <a:ea typeface="Times New Roman" panose="02020603050405020304" pitchFamily="18" charset="0"/>
                <a:cs typeface="Poppins" panose="00000500000000000000" pitchFamily="2" charset="0"/>
              </a:rPr>
              <a:t>     For example: “He lifted the beetle with red cap.” − Did he use cap to lift the beetle</a:t>
            </a:r>
          </a:p>
          <a:p>
            <a:pPr marR="0" lvl="0" algn="just">
              <a:lnSpc>
                <a:spcPct val="150000"/>
              </a:lnSpc>
              <a:spcBef>
                <a:spcPts val="0"/>
              </a:spcBef>
              <a:spcAft>
                <a:spcPts val="0"/>
              </a:spcAft>
              <a:buSzPts val="1000"/>
              <a:tabLst>
                <a:tab pos="457200" algn="l"/>
              </a:tabLst>
            </a:pPr>
            <a:r>
              <a:rPr lang="en-US" sz="2000" dirty="0">
                <a:solidFill>
                  <a:schemeClr val="bg1">
                    <a:lumMod val="95000"/>
                  </a:schemeClr>
                </a:solidFill>
                <a:latin typeface="Poppins" panose="00000500000000000000" pitchFamily="2" charset="0"/>
                <a:ea typeface="Times New Roman" panose="02020603050405020304" pitchFamily="18" charset="0"/>
                <a:cs typeface="Poppins" panose="00000500000000000000" pitchFamily="2" charset="0"/>
              </a:rPr>
              <a:t>     </a:t>
            </a:r>
            <a:r>
              <a:rPr lang="en-US" sz="2000" dirty="0">
                <a:solidFill>
                  <a:schemeClr val="bg1">
                    <a:lumMod val="95000"/>
                  </a:schemeClr>
                </a:solidFill>
                <a:effectLst/>
                <a:latin typeface="Poppins" panose="00000500000000000000" pitchFamily="2" charset="0"/>
                <a:ea typeface="Times New Roman" panose="02020603050405020304" pitchFamily="18" charset="0"/>
                <a:cs typeface="Poppins" panose="00000500000000000000" pitchFamily="2" charset="0"/>
              </a:rPr>
              <a:t> or he lifted a beetle that had red cap?</a:t>
            </a:r>
          </a:p>
          <a:p>
            <a:pPr marL="342900" marR="0" lvl="0" indent="-342900" algn="just">
              <a:lnSpc>
                <a:spcPct val="150000"/>
              </a:lnSpc>
              <a:spcBef>
                <a:spcPts val="0"/>
              </a:spcBef>
              <a:spcAft>
                <a:spcPts val="0"/>
              </a:spcAft>
              <a:buSzPts val="1000"/>
              <a:buFont typeface="Symbol" panose="05050102010706020507" pitchFamily="18" charset="2"/>
              <a:buChar char=""/>
              <a:tabLst>
                <a:tab pos="457200" algn="l"/>
              </a:tabLst>
            </a:pPr>
            <a:r>
              <a:rPr lang="en-US" sz="2000" b="1" dirty="0">
                <a:solidFill>
                  <a:schemeClr val="accent2"/>
                </a:solidFill>
                <a:effectLst/>
                <a:latin typeface="Poppins" panose="00000500000000000000" pitchFamily="2" charset="0"/>
                <a:ea typeface="Times New Roman" panose="02020603050405020304" pitchFamily="18" charset="0"/>
                <a:cs typeface="Poppins" panose="00000500000000000000" pitchFamily="2" charset="0"/>
              </a:rPr>
              <a:t>Referential ambiguity</a:t>
            </a:r>
            <a:r>
              <a:rPr lang="en-US" sz="2000" dirty="0">
                <a:solidFill>
                  <a:schemeClr val="accent2"/>
                </a:solidFill>
                <a:effectLst/>
                <a:latin typeface="Poppins" panose="00000500000000000000" pitchFamily="2" charset="0"/>
                <a:ea typeface="Times New Roman" panose="02020603050405020304" pitchFamily="18" charset="0"/>
                <a:cs typeface="Poppins" panose="00000500000000000000" pitchFamily="2" charset="0"/>
              </a:rPr>
              <a:t> </a:t>
            </a:r>
            <a:r>
              <a:rPr lang="en-US" sz="2000" dirty="0">
                <a:solidFill>
                  <a:schemeClr val="bg1">
                    <a:lumMod val="95000"/>
                  </a:schemeClr>
                </a:solidFill>
                <a:effectLst/>
                <a:latin typeface="Poppins" panose="00000500000000000000" pitchFamily="2" charset="0"/>
                <a:ea typeface="Times New Roman" panose="02020603050405020304" pitchFamily="18" charset="0"/>
                <a:cs typeface="Poppins" panose="00000500000000000000" pitchFamily="2" charset="0"/>
              </a:rPr>
              <a:t>− Referring to something using pronouns. For example, Rima went to Gauri. She said, “I am tired.” − Exactly who is tired?</a:t>
            </a:r>
          </a:p>
          <a:p>
            <a:pPr marL="342900" marR="0" lvl="0" indent="-342900" algn="just">
              <a:lnSpc>
                <a:spcPct val="150000"/>
              </a:lnSpc>
              <a:spcBef>
                <a:spcPts val="0"/>
              </a:spcBef>
              <a:spcAft>
                <a:spcPts val="0"/>
              </a:spcAft>
              <a:buSzPts val="1000"/>
              <a:buFont typeface="Arial" panose="020B0604020202020204" pitchFamily="34" charset="0"/>
              <a:buChar char="•"/>
              <a:tabLst>
                <a:tab pos="457200" algn="l"/>
              </a:tabLst>
            </a:pPr>
            <a:r>
              <a:rPr lang="en-US" sz="2000" dirty="0">
                <a:solidFill>
                  <a:schemeClr val="bg1">
                    <a:lumMod val="95000"/>
                  </a:schemeClr>
                </a:solidFill>
                <a:effectLst/>
                <a:latin typeface="Poppins" panose="00000500000000000000" pitchFamily="2" charset="0"/>
                <a:ea typeface="Times New Roman" panose="02020603050405020304" pitchFamily="18" charset="0"/>
                <a:cs typeface="Poppins" panose="00000500000000000000" pitchFamily="2" charset="0"/>
              </a:rPr>
              <a:t>    One input can mean different meanings.</a:t>
            </a:r>
          </a:p>
          <a:p>
            <a:pPr marL="342900" marR="0" lvl="0" indent="-342900" algn="just">
              <a:lnSpc>
                <a:spcPct val="150000"/>
              </a:lnSpc>
              <a:spcBef>
                <a:spcPts val="0"/>
              </a:spcBef>
              <a:spcAft>
                <a:spcPts val="0"/>
              </a:spcAft>
              <a:buSzPts val="1000"/>
              <a:buFont typeface="Arial" panose="020B0604020202020204" pitchFamily="34" charset="0"/>
              <a:buChar char="•"/>
              <a:tabLst>
                <a:tab pos="457200" algn="l"/>
              </a:tabLst>
            </a:pPr>
            <a:r>
              <a:rPr lang="en-US" sz="2000" dirty="0">
                <a:solidFill>
                  <a:schemeClr val="bg1">
                    <a:lumMod val="95000"/>
                  </a:schemeClr>
                </a:solidFill>
                <a:effectLst/>
                <a:latin typeface="Poppins" panose="00000500000000000000" pitchFamily="2" charset="0"/>
                <a:ea typeface="Times New Roman" panose="02020603050405020304" pitchFamily="18" charset="0"/>
                <a:cs typeface="Poppins" panose="00000500000000000000" pitchFamily="2" charset="0"/>
              </a:rPr>
              <a:t>    Many inputs can mean the same thing.</a:t>
            </a:r>
          </a:p>
        </p:txBody>
      </p:sp>
    </p:spTree>
    <p:extLst>
      <p:ext uri="{BB962C8B-B14F-4D97-AF65-F5344CB8AC3E}">
        <p14:creationId xmlns:p14="http://schemas.microsoft.com/office/powerpoint/2010/main" val="3463595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F28D959-33AB-C411-39A9-1CBF12E0B63C}"/>
              </a:ext>
            </a:extLst>
          </p:cNvPr>
          <p:cNvSpPr txBox="1">
            <a:spLocks/>
          </p:cNvSpPr>
          <p:nvPr/>
        </p:nvSpPr>
        <p:spPr>
          <a:xfrm>
            <a:off x="630936" y="2817620"/>
            <a:ext cx="3429000" cy="3410712"/>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solidFill>
                <a:schemeClr val="bg1"/>
              </a:solidFill>
            </a:endParaRPr>
          </a:p>
        </p:txBody>
      </p:sp>
      <p:sp>
        <p:nvSpPr>
          <p:cNvPr id="23" name="Freeform: Shape 22">
            <a:extLst>
              <a:ext uri="{FF2B5EF4-FFF2-40B4-BE49-F238E27FC236}">
                <a16:creationId xmlns:a16="http://schemas.microsoft.com/office/drawing/2014/main" id="{F8E55656-3039-866E-07FD-15BBE9D9C70A}"/>
              </a:ext>
            </a:extLst>
          </p:cNvPr>
          <p:cNvSpPr/>
          <p:nvPr/>
        </p:nvSpPr>
        <p:spPr>
          <a:xfrm>
            <a:off x="0" y="5592792"/>
            <a:ext cx="1108825" cy="1296030"/>
          </a:xfrm>
          <a:custGeom>
            <a:avLst/>
            <a:gdLst>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76554"/>
              <a:gd name="connsiteY0" fmla="*/ 0 h 3981450"/>
              <a:gd name="connsiteX1" fmla="*/ 3409950 w 3876554"/>
              <a:gd name="connsiteY1" fmla="*/ 2076450 h 3981450"/>
              <a:gd name="connsiteX2" fmla="*/ 3657600 w 3876554"/>
              <a:gd name="connsiteY2" fmla="*/ 3981450 h 3981450"/>
              <a:gd name="connsiteX3" fmla="*/ 38100 w 3876554"/>
              <a:gd name="connsiteY3" fmla="*/ 3962400 h 3981450"/>
              <a:gd name="connsiteX4" fmla="*/ 0 w 3876554"/>
              <a:gd name="connsiteY4" fmla="*/ 0 h 3981450"/>
              <a:gd name="connsiteX0" fmla="*/ 0 w 3916378"/>
              <a:gd name="connsiteY0" fmla="*/ 0 h 3981450"/>
              <a:gd name="connsiteX1" fmla="*/ 3409950 w 3916378"/>
              <a:gd name="connsiteY1" fmla="*/ 2076450 h 3981450"/>
              <a:gd name="connsiteX2" fmla="*/ 3657600 w 3916378"/>
              <a:gd name="connsiteY2" fmla="*/ 3981450 h 3981450"/>
              <a:gd name="connsiteX3" fmla="*/ 38100 w 3916378"/>
              <a:gd name="connsiteY3" fmla="*/ 3962400 h 3981450"/>
              <a:gd name="connsiteX4" fmla="*/ 0 w 3916378"/>
              <a:gd name="connsiteY4" fmla="*/ 0 h 3981450"/>
              <a:gd name="connsiteX0" fmla="*/ 0 w 3873335"/>
              <a:gd name="connsiteY0" fmla="*/ 0 h 3981450"/>
              <a:gd name="connsiteX1" fmla="*/ 3409950 w 3873335"/>
              <a:gd name="connsiteY1" fmla="*/ 2076450 h 3981450"/>
              <a:gd name="connsiteX2" fmla="*/ 3657600 w 3873335"/>
              <a:gd name="connsiteY2" fmla="*/ 3981450 h 3981450"/>
              <a:gd name="connsiteX3" fmla="*/ 38100 w 3873335"/>
              <a:gd name="connsiteY3" fmla="*/ 3962400 h 3981450"/>
              <a:gd name="connsiteX4" fmla="*/ 0 w 3873335"/>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38100 w 3786126"/>
              <a:gd name="connsiteY3" fmla="*/ 396240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4032226"/>
              <a:gd name="connsiteY0" fmla="*/ 0 h 4003693"/>
              <a:gd name="connsiteX1" fmla="*/ 3409950 w 4032226"/>
              <a:gd name="connsiteY1" fmla="*/ 2076450 h 4003693"/>
              <a:gd name="connsiteX2" fmla="*/ 3943350 w 4032226"/>
              <a:gd name="connsiteY2" fmla="*/ 4003693 h 4003693"/>
              <a:gd name="connsiteX3" fmla="*/ 0 w 4032226"/>
              <a:gd name="connsiteY3" fmla="*/ 3981450 h 4003693"/>
              <a:gd name="connsiteX4" fmla="*/ 0 w 4032226"/>
              <a:gd name="connsiteY4" fmla="*/ 0 h 4003693"/>
              <a:gd name="connsiteX0" fmla="*/ 0 w 3948509"/>
              <a:gd name="connsiteY0" fmla="*/ 0 h 4003693"/>
              <a:gd name="connsiteX1" fmla="*/ 3409950 w 3948509"/>
              <a:gd name="connsiteY1" fmla="*/ 2076450 h 4003693"/>
              <a:gd name="connsiteX2" fmla="*/ 3943350 w 3948509"/>
              <a:gd name="connsiteY2" fmla="*/ 4003693 h 4003693"/>
              <a:gd name="connsiteX3" fmla="*/ 0 w 3948509"/>
              <a:gd name="connsiteY3" fmla="*/ 3981450 h 4003693"/>
              <a:gd name="connsiteX4" fmla="*/ 0 w 3948509"/>
              <a:gd name="connsiteY4" fmla="*/ 0 h 4003693"/>
              <a:gd name="connsiteX0" fmla="*/ 0 w 3943350"/>
              <a:gd name="connsiteY0" fmla="*/ 0 h 4003693"/>
              <a:gd name="connsiteX1" fmla="*/ 3333750 w 3943350"/>
              <a:gd name="connsiteY1" fmla="*/ 1942994 h 4003693"/>
              <a:gd name="connsiteX2" fmla="*/ 3943350 w 3943350"/>
              <a:gd name="connsiteY2" fmla="*/ 4003693 h 4003693"/>
              <a:gd name="connsiteX3" fmla="*/ 0 w 3943350"/>
              <a:gd name="connsiteY3" fmla="*/ 3981450 h 4003693"/>
              <a:gd name="connsiteX4" fmla="*/ 0 w 3943350"/>
              <a:gd name="connsiteY4" fmla="*/ 0 h 4003693"/>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314198 h 4295648"/>
              <a:gd name="connsiteX1" fmla="*/ 1607574 w 4152900"/>
              <a:gd name="connsiteY1" fmla="*/ 305635 h 4295648"/>
              <a:gd name="connsiteX2" fmla="*/ 3200400 w 4152900"/>
              <a:gd name="connsiteY2" fmla="*/ 2034764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314198 h 4295648"/>
              <a:gd name="connsiteX1" fmla="*/ 1607574 w 4152900"/>
              <a:gd name="connsiteY1" fmla="*/ 305635 h 4295648"/>
              <a:gd name="connsiteX2" fmla="*/ 3200400 w 4152900"/>
              <a:gd name="connsiteY2" fmla="*/ 2034764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314198 h 4295648"/>
              <a:gd name="connsiteX1" fmla="*/ 1607574 w 4152900"/>
              <a:gd name="connsiteY1" fmla="*/ 305635 h 4295648"/>
              <a:gd name="connsiteX2" fmla="*/ 2073011 w 4152900"/>
              <a:gd name="connsiteY2" fmla="*/ 2171760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134448 h 4115898"/>
              <a:gd name="connsiteX1" fmla="*/ 1607574 w 4152900"/>
              <a:gd name="connsiteY1" fmla="*/ 125885 h 4115898"/>
              <a:gd name="connsiteX2" fmla="*/ 2073011 w 4152900"/>
              <a:gd name="connsiteY2" fmla="*/ 1992010 h 4115898"/>
              <a:gd name="connsiteX3" fmla="*/ 4152900 w 4152900"/>
              <a:gd name="connsiteY3" fmla="*/ 4115898 h 4115898"/>
              <a:gd name="connsiteX4" fmla="*/ 0 w 4152900"/>
              <a:gd name="connsiteY4" fmla="*/ 4115898 h 4115898"/>
              <a:gd name="connsiteX5" fmla="*/ 0 w 4152900"/>
              <a:gd name="connsiteY5" fmla="*/ 134448 h 4115898"/>
              <a:gd name="connsiteX0" fmla="*/ 0 w 4152900"/>
              <a:gd name="connsiteY0" fmla="*/ 8563 h 3990013"/>
              <a:gd name="connsiteX1" fmla="*/ 1607574 w 4152900"/>
              <a:gd name="connsiteY1" fmla="*/ 0 h 3990013"/>
              <a:gd name="connsiteX2" fmla="*/ 2073011 w 4152900"/>
              <a:gd name="connsiteY2" fmla="*/ 1866125 h 3990013"/>
              <a:gd name="connsiteX3" fmla="*/ 4152900 w 4152900"/>
              <a:gd name="connsiteY3" fmla="*/ 3990013 h 3990013"/>
              <a:gd name="connsiteX4" fmla="*/ 0 w 4152900"/>
              <a:gd name="connsiteY4" fmla="*/ 3990013 h 3990013"/>
              <a:gd name="connsiteX5" fmla="*/ 0 w 4152900"/>
              <a:gd name="connsiteY5" fmla="*/ 8563 h 3990013"/>
              <a:gd name="connsiteX0" fmla="*/ 0 w 4152900"/>
              <a:gd name="connsiteY0" fmla="*/ 8563 h 3990013"/>
              <a:gd name="connsiteX1" fmla="*/ 1607574 w 4152900"/>
              <a:gd name="connsiteY1" fmla="*/ 0 h 3990013"/>
              <a:gd name="connsiteX2" fmla="*/ 2073011 w 4152900"/>
              <a:gd name="connsiteY2" fmla="*/ 1866125 h 3990013"/>
              <a:gd name="connsiteX3" fmla="*/ 4152900 w 4152900"/>
              <a:gd name="connsiteY3" fmla="*/ 3990013 h 3990013"/>
              <a:gd name="connsiteX4" fmla="*/ 0 w 4152900"/>
              <a:gd name="connsiteY4" fmla="*/ 3990013 h 3990013"/>
              <a:gd name="connsiteX5" fmla="*/ 0 w 4152900"/>
              <a:gd name="connsiteY5" fmla="*/ 8563 h 3990013"/>
              <a:gd name="connsiteX0" fmla="*/ 0 w 4152900"/>
              <a:gd name="connsiteY0" fmla="*/ 51923 h 4033373"/>
              <a:gd name="connsiteX1" fmla="*/ 2073011 w 4152900"/>
              <a:gd name="connsiteY1" fmla="*/ 1909485 h 4033373"/>
              <a:gd name="connsiteX2" fmla="*/ 4152900 w 4152900"/>
              <a:gd name="connsiteY2" fmla="*/ 4033373 h 4033373"/>
              <a:gd name="connsiteX3" fmla="*/ 0 w 4152900"/>
              <a:gd name="connsiteY3" fmla="*/ 4033373 h 4033373"/>
              <a:gd name="connsiteX4" fmla="*/ 0 w 4152900"/>
              <a:gd name="connsiteY4" fmla="*/ 51923 h 4033373"/>
              <a:gd name="connsiteX0" fmla="*/ 0 w 4152900"/>
              <a:gd name="connsiteY0" fmla="*/ 39460 h 4020910"/>
              <a:gd name="connsiteX1" fmla="*/ 1759618 w 4152900"/>
              <a:gd name="connsiteY1" fmla="*/ 2475397 h 4020910"/>
              <a:gd name="connsiteX2" fmla="*/ 4152900 w 4152900"/>
              <a:gd name="connsiteY2" fmla="*/ 4020910 h 4020910"/>
              <a:gd name="connsiteX3" fmla="*/ 0 w 4152900"/>
              <a:gd name="connsiteY3" fmla="*/ 4020910 h 4020910"/>
              <a:gd name="connsiteX4" fmla="*/ 0 w 4152900"/>
              <a:gd name="connsiteY4" fmla="*/ 39460 h 4020910"/>
              <a:gd name="connsiteX0" fmla="*/ 0 w 4152900"/>
              <a:gd name="connsiteY0" fmla="*/ 48924 h 4030374"/>
              <a:gd name="connsiteX1" fmla="*/ 1759618 w 4152900"/>
              <a:gd name="connsiteY1" fmla="*/ 2484861 h 4030374"/>
              <a:gd name="connsiteX2" fmla="*/ 4152900 w 4152900"/>
              <a:gd name="connsiteY2" fmla="*/ 4030374 h 4030374"/>
              <a:gd name="connsiteX3" fmla="*/ 0 w 4152900"/>
              <a:gd name="connsiteY3" fmla="*/ 4030374 h 4030374"/>
              <a:gd name="connsiteX4" fmla="*/ 0 w 4152900"/>
              <a:gd name="connsiteY4" fmla="*/ 48924 h 4030374"/>
              <a:gd name="connsiteX0" fmla="*/ 0 w 4152900"/>
              <a:gd name="connsiteY0" fmla="*/ 0 h 3981450"/>
              <a:gd name="connsiteX1" fmla="*/ 1759618 w 4152900"/>
              <a:gd name="connsiteY1" fmla="*/ 2435937 h 3981450"/>
              <a:gd name="connsiteX2" fmla="*/ 4152900 w 4152900"/>
              <a:gd name="connsiteY2" fmla="*/ 3981450 h 3981450"/>
              <a:gd name="connsiteX3" fmla="*/ 0 w 4152900"/>
              <a:gd name="connsiteY3" fmla="*/ 3981450 h 3981450"/>
              <a:gd name="connsiteX4" fmla="*/ 0 w 4152900"/>
              <a:gd name="connsiteY4" fmla="*/ 0 h 398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2900" h="3981450">
                <a:moveTo>
                  <a:pt x="0" y="0"/>
                </a:moveTo>
                <a:cubicBezTo>
                  <a:pt x="1461964" y="320790"/>
                  <a:pt x="1694254" y="1290383"/>
                  <a:pt x="1759618" y="2435937"/>
                </a:cubicBezTo>
                <a:cubicBezTo>
                  <a:pt x="1824982" y="3581491"/>
                  <a:pt x="3971925" y="2641175"/>
                  <a:pt x="4152900" y="3981450"/>
                </a:cubicBezTo>
                <a:lnTo>
                  <a:pt x="0" y="3981450"/>
                </a:lnTo>
                <a:lnTo>
                  <a:pt x="0" y="0"/>
                </a:lnTo>
                <a:close/>
              </a:path>
            </a:pathLst>
          </a:custGeom>
          <a:solidFill>
            <a:srgbClr val="A6C3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Freeform: Shape 23">
            <a:extLst>
              <a:ext uri="{FF2B5EF4-FFF2-40B4-BE49-F238E27FC236}">
                <a16:creationId xmlns:a16="http://schemas.microsoft.com/office/drawing/2014/main" id="{A821A43E-E104-796F-B292-E8B5618CC6CB}"/>
              </a:ext>
            </a:extLst>
          </p:cNvPr>
          <p:cNvSpPr/>
          <p:nvPr/>
        </p:nvSpPr>
        <p:spPr>
          <a:xfrm>
            <a:off x="10632817" y="-41097"/>
            <a:ext cx="1593731" cy="1419497"/>
          </a:xfrm>
          <a:custGeom>
            <a:avLst/>
            <a:gdLst>
              <a:gd name="connsiteX0" fmla="*/ 4648 w 7391400"/>
              <a:gd name="connsiteY0" fmla="*/ 0 h 6591971"/>
              <a:gd name="connsiteX1" fmla="*/ 7371596 w 7391400"/>
              <a:gd name="connsiteY1" fmla="*/ 0 h 6591971"/>
              <a:gd name="connsiteX2" fmla="*/ 7391400 w 7391400"/>
              <a:gd name="connsiteY2" fmla="*/ 5950652 h 6591971"/>
              <a:gd name="connsiteX3" fmla="*/ 3529694 w 7391400"/>
              <a:gd name="connsiteY3" fmla="*/ 5465800 h 6591971"/>
              <a:gd name="connsiteX4" fmla="*/ 2981550 w 7391400"/>
              <a:gd name="connsiteY4" fmla="*/ 2062229 h 6591971"/>
              <a:gd name="connsiteX5" fmla="*/ 4648 w 7391400"/>
              <a:gd name="connsiteY5" fmla="*/ 0 h 659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1400" h="6591971">
                <a:moveTo>
                  <a:pt x="4648" y="0"/>
                </a:moveTo>
                <a:lnTo>
                  <a:pt x="7371596" y="0"/>
                </a:lnTo>
                <a:cubicBezTo>
                  <a:pt x="7378197" y="1983551"/>
                  <a:pt x="7384799" y="3967101"/>
                  <a:pt x="7391400" y="5950652"/>
                </a:cubicBezTo>
                <a:cubicBezTo>
                  <a:pt x="6896311" y="6571165"/>
                  <a:pt x="4789466" y="7199770"/>
                  <a:pt x="3529694" y="5465800"/>
                </a:cubicBezTo>
                <a:cubicBezTo>
                  <a:pt x="2910240" y="4101497"/>
                  <a:pt x="3795384" y="3078814"/>
                  <a:pt x="2981550" y="2062229"/>
                </a:cubicBezTo>
                <a:cubicBezTo>
                  <a:pt x="2167716" y="1045644"/>
                  <a:pt x="-116596" y="2394604"/>
                  <a:pt x="4648" y="0"/>
                </a:cubicBezTo>
                <a:close/>
              </a:path>
            </a:pathLst>
          </a:custGeom>
          <a:solidFill>
            <a:srgbClr val="A6C3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Title 1">
            <a:extLst>
              <a:ext uri="{FF2B5EF4-FFF2-40B4-BE49-F238E27FC236}">
                <a16:creationId xmlns:a16="http://schemas.microsoft.com/office/drawing/2014/main" id="{FB3372FE-11D5-49DE-A48E-D7A865BB24E9}"/>
              </a:ext>
            </a:extLst>
          </p:cNvPr>
          <p:cNvSpPr txBox="1">
            <a:spLocks/>
          </p:cNvSpPr>
          <p:nvPr/>
        </p:nvSpPr>
        <p:spPr>
          <a:xfrm>
            <a:off x="630936" y="290015"/>
            <a:ext cx="10588444" cy="923999"/>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br>
              <a:rPr lang="en-US" sz="12300" b="1" dirty="0">
                <a:solidFill>
                  <a:schemeClr val="bg1"/>
                </a:solidFill>
                <a:latin typeface="Poppins" panose="00000500000000000000" pitchFamily="2" charset="0"/>
                <a:cs typeface="Poppins" panose="00000500000000000000" pitchFamily="2" charset="0"/>
              </a:rPr>
            </a:br>
            <a:endParaRPr lang="en-US" sz="12300" b="1" dirty="0">
              <a:solidFill>
                <a:schemeClr val="bg1"/>
              </a:solidFill>
              <a:latin typeface="Poppins" panose="00000500000000000000" pitchFamily="2" charset="0"/>
              <a:cs typeface="Poppins" panose="00000500000000000000" pitchFamily="2" charset="0"/>
            </a:endParaRPr>
          </a:p>
          <a:p>
            <a:endParaRPr lang="en-US" sz="12300" b="1" i="0" dirty="0">
              <a:solidFill>
                <a:schemeClr val="bg1"/>
              </a:solidFill>
              <a:effectLst/>
              <a:latin typeface="Poppins" panose="00000500000000000000" pitchFamily="2" charset="0"/>
              <a:cs typeface="Poppins" panose="00000500000000000000" pitchFamily="2" charset="0"/>
            </a:endParaRPr>
          </a:p>
          <a:p>
            <a:endParaRPr lang="en-US" sz="12300" b="1" dirty="0">
              <a:solidFill>
                <a:schemeClr val="bg1"/>
              </a:solidFill>
              <a:latin typeface="Poppins" panose="00000500000000000000" pitchFamily="2" charset="0"/>
              <a:cs typeface="Poppins" panose="00000500000000000000" pitchFamily="2" charset="0"/>
            </a:endParaRPr>
          </a:p>
          <a:p>
            <a:endParaRPr lang="en-US" sz="12300" b="1" dirty="0">
              <a:solidFill>
                <a:schemeClr val="bg1"/>
              </a:solidFill>
              <a:latin typeface="Poppins" panose="00000500000000000000" pitchFamily="2" charset="0"/>
              <a:cs typeface="Poppins" panose="00000500000000000000" pitchFamily="2" charset="0"/>
            </a:endParaRPr>
          </a:p>
          <a:p>
            <a:endParaRPr lang="en-US" sz="12300" b="1" dirty="0">
              <a:solidFill>
                <a:schemeClr val="bg1"/>
              </a:solidFill>
              <a:latin typeface="Poppins" panose="00000500000000000000" pitchFamily="2" charset="0"/>
              <a:cs typeface="Poppins" panose="00000500000000000000" pitchFamily="2" charset="0"/>
            </a:endParaRPr>
          </a:p>
          <a:p>
            <a:r>
              <a:rPr lang="en-US" sz="14400" b="1" dirty="0">
                <a:solidFill>
                  <a:srgbClr val="A6C32F"/>
                </a:solidFill>
                <a:latin typeface="Poppins" panose="00000500000000000000" pitchFamily="2" charset="0"/>
                <a:cs typeface="Poppins" panose="00000500000000000000" pitchFamily="2" charset="0"/>
              </a:rPr>
              <a:t>Steps</a:t>
            </a:r>
            <a:r>
              <a:rPr lang="en-US" sz="14400" b="1" dirty="0">
                <a:solidFill>
                  <a:schemeClr val="bg1"/>
                </a:solidFill>
                <a:latin typeface="Poppins" panose="00000500000000000000" pitchFamily="2" charset="0"/>
                <a:cs typeface="Poppins" panose="00000500000000000000" pitchFamily="2" charset="0"/>
              </a:rPr>
              <a:t> of NLP</a:t>
            </a:r>
            <a:br>
              <a:rPr lang="en-US" sz="14400" b="1" dirty="0">
                <a:solidFill>
                  <a:schemeClr val="bg1"/>
                </a:solidFill>
                <a:latin typeface="Poppins" panose="00000500000000000000" pitchFamily="2" charset="0"/>
                <a:cs typeface="Poppins" panose="00000500000000000000" pitchFamily="2" charset="0"/>
              </a:rPr>
            </a:br>
            <a:endParaRPr lang="en-US" sz="14400" b="1" dirty="0">
              <a:solidFill>
                <a:schemeClr val="bg1"/>
              </a:solidFill>
              <a:latin typeface="Poppins" panose="00000500000000000000" pitchFamily="2" charset="0"/>
              <a:cs typeface="Poppins" panose="00000500000000000000" pitchFamily="2" charset="0"/>
            </a:endParaRPr>
          </a:p>
        </p:txBody>
      </p:sp>
      <p:sp>
        <p:nvSpPr>
          <p:cNvPr id="8" name="Content Placeholder 2">
            <a:extLst>
              <a:ext uri="{FF2B5EF4-FFF2-40B4-BE49-F238E27FC236}">
                <a16:creationId xmlns:a16="http://schemas.microsoft.com/office/drawing/2014/main" id="{062292AD-9C07-44FE-86D6-20FD218B4FB8}"/>
              </a:ext>
            </a:extLst>
          </p:cNvPr>
          <p:cNvSpPr txBox="1">
            <a:spLocks/>
          </p:cNvSpPr>
          <p:nvPr/>
        </p:nvSpPr>
        <p:spPr>
          <a:xfrm>
            <a:off x="476824" y="811281"/>
            <a:ext cx="8291244" cy="591277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600" dirty="0">
                <a:solidFill>
                  <a:schemeClr val="accent2"/>
                </a:solidFill>
                <a:latin typeface="Poppins" panose="00000500000000000000" pitchFamily="2" charset="0"/>
                <a:cs typeface="Poppins" panose="00000500000000000000" pitchFamily="2" charset="0"/>
              </a:rPr>
              <a:t>Lexical Analysis </a:t>
            </a:r>
            <a:r>
              <a:rPr lang="en-US" sz="1600" dirty="0">
                <a:solidFill>
                  <a:schemeClr val="bg1"/>
                </a:solidFill>
                <a:latin typeface="Poppins" panose="00000500000000000000" pitchFamily="2" charset="0"/>
                <a:cs typeface="Poppins" panose="00000500000000000000" pitchFamily="2" charset="0"/>
              </a:rPr>
              <a:t>−</a:t>
            </a:r>
          </a:p>
          <a:p>
            <a:pPr marL="342900" indent="-342900" algn="l">
              <a:buFont typeface="Arial" panose="020B0604020202020204" pitchFamily="34" charset="0"/>
              <a:buChar char="•"/>
            </a:pPr>
            <a:r>
              <a:rPr lang="en-US" sz="1600" dirty="0">
                <a:solidFill>
                  <a:schemeClr val="bg1"/>
                </a:solidFill>
                <a:latin typeface="Poppins" panose="00000500000000000000" pitchFamily="2" charset="0"/>
                <a:cs typeface="Poppins" panose="00000500000000000000" pitchFamily="2" charset="0"/>
              </a:rPr>
              <a:t> identifying and analyzing the structure of words.</a:t>
            </a:r>
          </a:p>
          <a:p>
            <a:pPr marL="342900" indent="-342900" algn="l">
              <a:buFont typeface="Arial" panose="020B0604020202020204" pitchFamily="34" charset="0"/>
              <a:buChar char="•"/>
            </a:pPr>
            <a:r>
              <a:rPr lang="en-US" sz="1600" dirty="0">
                <a:solidFill>
                  <a:schemeClr val="bg1"/>
                </a:solidFill>
                <a:latin typeface="Poppins" panose="00000500000000000000" pitchFamily="2" charset="0"/>
                <a:cs typeface="Poppins" panose="00000500000000000000" pitchFamily="2" charset="0"/>
              </a:rPr>
              <a:t>dividing the whole chunk of txt into paragraphs, sentences, and words.</a:t>
            </a:r>
          </a:p>
          <a:p>
            <a:pPr algn="l"/>
            <a:r>
              <a:rPr lang="en-US" sz="1600" dirty="0">
                <a:solidFill>
                  <a:schemeClr val="accent2"/>
                </a:solidFill>
                <a:latin typeface="Poppins" panose="00000500000000000000" pitchFamily="2" charset="0"/>
                <a:cs typeface="Poppins" panose="00000500000000000000" pitchFamily="2" charset="0"/>
              </a:rPr>
              <a:t>Syntactic Analysis (Parsing) </a:t>
            </a:r>
            <a:r>
              <a:rPr lang="en-US" sz="1600" dirty="0">
                <a:solidFill>
                  <a:schemeClr val="bg1"/>
                </a:solidFill>
                <a:latin typeface="Poppins" panose="00000500000000000000" pitchFamily="2" charset="0"/>
                <a:cs typeface="Poppins" panose="00000500000000000000" pitchFamily="2" charset="0"/>
              </a:rPr>
              <a:t>− </a:t>
            </a:r>
          </a:p>
          <a:p>
            <a:pPr marL="342900" indent="-342900" algn="l">
              <a:buFont typeface="Arial" panose="020B0604020202020204" pitchFamily="34" charset="0"/>
              <a:buChar char="•"/>
            </a:pPr>
            <a:r>
              <a:rPr lang="en-US" sz="1600" dirty="0">
                <a:solidFill>
                  <a:schemeClr val="bg1"/>
                </a:solidFill>
                <a:latin typeface="Poppins" panose="00000500000000000000" pitchFamily="2" charset="0"/>
                <a:cs typeface="Poppins" panose="00000500000000000000" pitchFamily="2" charset="0"/>
              </a:rPr>
              <a:t> analysis of words in the sentence for grammar </a:t>
            </a:r>
          </a:p>
          <a:p>
            <a:pPr marL="342900" indent="-342900" algn="l">
              <a:buFont typeface="Arial" panose="020B0604020202020204" pitchFamily="34" charset="0"/>
              <a:buChar char="•"/>
            </a:pPr>
            <a:r>
              <a:rPr lang="en-US" sz="1600" dirty="0">
                <a:solidFill>
                  <a:schemeClr val="bg1"/>
                </a:solidFill>
                <a:latin typeface="Poppins" panose="00000500000000000000" pitchFamily="2" charset="0"/>
                <a:cs typeface="Poppins" panose="00000500000000000000" pitchFamily="2" charset="0"/>
              </a:rPr>
              <a:t> arranging words in a manner that shows the relationship among the words. </a:t>
            </a:r>
          </a:p>
          <a:p>
            <a:pPr marL="342900" indent="-342900" algn="l">
              <a:buFont typeface="Arial" panose="020B0604020202020204" pitchFamily="34" charset="0"/>
              <a:buChar char="•"/>
            </a:pPr>
            <a:r>
              <a:rPr lang="en-US" sz="1600" dirty="0">
                <a:solidFill>
                  <a:schemeClr val="bg1"/>
                </a:solidFill>
                <a:latin typeface="Poppins" panose="00000500000000000000" pitchFamily="2" charset="0"/>
                <a:cs typeface="Poppins" panose="00000500000000000000" pitchFamily="2" charset="0"/>
              </a:rPr>
              <a:t>The sentence such as “The school goes to boy” is rejected by English syntactic analyzer.</a:t>
            </a:r>
          </a:p>
          <a:p>
            <a:pPr marL="342900" indent="-342900" algn="l">
              <a:buFont typeface="Arial" panose="020B0604020202020204" pitchFamily="34" charset="0"/>
              <a:buChar char="•"/>
            </a:pPr>
            <a:r>
              <a:rPr lang="en-US" sz="1600" dirty="0">
                <a:solidFill>
                  <a:schemeClr val="bg1"/>
                </a:solidFill>
                <a:latin typeface="Poppins" panose="00000500000000000000" pitchFamily="2" charset="0"/>
                <a:cs typeface="Poppins" panose="00000500000000000000" pitchFamily="2" charset="0"/>
              </a:rPr>
              <a:t>CFG and Parsing.</a:t>
            </a:r>
          </a:p>
          <a:p>
            <a:pPr algn="l"/>
            <a:r>
              <a:rPr lang="en-US" sz="1600" dirty="0">
                <a:solidFill>
                  <a:schemeClr val="accent2"/>
                </a:solidFill>
                <a:latin typeface="Poppins" panose="00000500000000000000" pitchFamily="2" charset="0"/>
                <a:cs typeface="Poppins" panose="00000500000000000000" pitchFamily="2" charset="0"/>
              </a:rPr>
              <a:t>Semantic Analysis </a:t>
            </a:r>
            <a:r>
              <a:rPr lang="en-US" sz="1600" dirty="0">
                <a:solidFill>
                  <a:schemeClr val="bg1"/>
                </a:solidFill>
                <a:latin typeface="Poppins" panose="00000500000000000000" pitchFamily="2" charset="0"/>
                <a:cs typeface="Poppins" panose="00000500000000000000" pitchFamily="2" charset="0"/>
              </a:rPr>
              <a:t>− </a:t>
            </a:r>
          </a:p>
          <a:p>
            <a:pPr marL="342900" indent="-342900" algn="l">
              <a:buFont typeface="Arial" panose="020B0604020202020204" pitchFamily="34" charset="0"/>
              <a:buChar char="•"/>
            </a:pPr>
            <a:r>
              <a:rPr lang="en-US" sz="1600" dirty="0">
                <a:solidFill>
                  <a:schemeClr val="bg1"/>
                </a:solidFill>
                <a:latin typeface="Poppins" panose="00000500000000000000" pitchFamily="2" charset="0"/>
                <a:cs typeface="Poppins" panose="00000500000000000000" pitchFamily="2" charset="0"/>
              </a:rPr>
              <a:t>The text is checked for meaningfulness. </a:t>
            </a:r>
          </a:p>
          <a:p>
            <a:pPr marL="342900" indent="-342900" algn="l">
              <a:buFont typeface="Arial" panose="020B0604020202020204" pitchFamily="34" charset="0"/>
              <a:buChar char="•"/>
            </a:pPr>
            <a:r>
              <a:rPr lang="en-US" sz="1600" dirty="0">
                <a:solidFill>
                  <a:schemeClr val="bg1"/>
                </a:solidFill>
                <a:latin typeface="Poppins" panose="00000500000000000000" pitchFamily="2" charset="0"/>
                <a:cs typeface="Poppins" panose="00000500000000000000" pitchFamily="2" charset="0"/>
              </a:rPr>
              <a:t>The semantic analyzer disregards sentence such as “hot ice-cream”.</a:t>
            </a:r>
          </a:p>
          <a:p>
            <a:pPr algn="l"/>
            <a:r>
              <a:rPr lang="en-US" sz="1600" dirty="0">
                <a:solidFill>
                  <a:schemeClr val="accent2"/>
                </a:solidFill>
                <a:latin typeface="Poppins" panose="00000500000000000000" pitchFamily="2" charset="0"/>
                <a:cs typeface="Poppins" panose="00000500000000000000" pitchFamily="2" charset="0"/>
              </a:rPr>
              <a:t>Discourse Integration </a:t>
            </a:r>
            <a:r>
              <a:rPr lang="en-US" sz="1600" dirty="0">
                <a:solidFill>
                  <a:schemeClr val="bg1"/>
                </a:solidFill>
                <a:latin typeface="Poppins" panose="00000500000000000000" pitchFamily="2" charset="0"/>
                <a:cs typeface="Poppins" panose="00000500000000000000" pitchFamily="2" charset="0"/>
              </a:rPr>
              <a:t>− </a:t>
            </a:r>
          </a:p>
          <a:p>
            <a:pPr marL="342900" indent="-342900" algn="l">
              <a:buFont typeface="Arial" panose="020B0604020202020204" pitchFamily="34" charset="0"/>
              <a:buChar char="•"/>
            </a:pPr>
            <a:r>
              <a:rPr lang="en-US" sz="1600" dirty="0">
                <a:solidFill>
                  <a:schemeClr val="bg1"/>
                </a:solidFill>
                <a:latin typeface="Poppins" panose="00000500000000000000" pitchFamily="2" charset="0"/>
                <a:cs typeface="Poppins" panose="00000500000000000000" pitchFamily="2" charset="0"/>
              </a:rPr>
              <a:t>The meaning of any sentence depends upon the meaning of the sentence just before it. In addition, it also brings about the meaning of immediately succeeding sentence.</a:t>
            </a:r>
          </a:p>
          <a:p>
            <a:pPr algn="l"/>
            <a:r>
              <a:rPr lang="en-US" sz="1600" dirty="0">
                <a:solidFill>
                  <a:schemeClr val="accent2"/>
                </a:solidFill>
                <a:latin typeface="Poppins" panose="00000500000000000000" pitchFamily="2" charset="0"/>
                <a:cs typeface="Poppins" panose="00000500000000000000" pitchFamily="2" charset="0"/>
              </a:rPr>
              <a:t>Pragmatic Analysis </a:t>
            </a:r>
            <a:r>
              <a:rPr lang="en-US" sz="1600" dirty="0">
                <a:solidFill>
                  <a:schemeClr val="bg1"/>
                </a:solidFill>
                <a:latin typeface="Poppins" panose="00000500000000000000" pitchFamily="2" charset="0"/>
                <a:cs typeface="Poppins" panose="00000500000000000000" pitchFamily="2" charset="0"/>
              </a:rPr>
              <a:t>− </a:t>
            </a:r>
          </a:p>
          <a:p>
            <a:pPr marL="342900" indent="-342900" algn="l">
              <a:buFont typeface="Arial" panose="020B0604020202020204" pitchFamily="34" charset="0"/>
              <a:buChar char="•"/>
            </a:pPr>
            <a:r>
              <a:rPr lang="en-US" sz="1600" dirty="0">
                <a:solidFill>
                  <a:schemeClr val="bg1"/>
                </a:solidFill>
                <a:latin typeface="Poppins" panose="00000500000000000000" pitchFamily="2" charset="0"/>
                <a:cs typeface="Poppins" panose="00000500000000000000" pitchFamily="2" charset="0"/>
              </a:rPr>
              <a:t>what was said is re-interpreted on what it actually meant. </a:t>
            </a:r>
            <a:endParaRPr lang="en-US" sz="1600" dirty="0">
              <a:solidFill>
                <a:schemeClr val="accent2"/>
              </a:solidFill>
              <a:latin typeface="Poppins" panose="00000500000000000000" pitchFamily="2" charset="0"/>
              <a:cs typeface="Poppins" panose="00000500000000000000" pitchFamily="2" charset="0"/>
            </a:endParaRPr>
          </a:p>
        </p:txBody>
      </p:sp>
      <p:pic>
        <p:nvPicPr>
          <p:cNvPr id="9" name="Picture 8" descr="A diagram of a process&#10;&#10;Description automatically generated">
            <a:extLst>
              <a:ext uri="{FF2B5EF4-FFF2-40B4-BE49-F238E27FC236}">
                <a16:creationId xmlns:a16="http://schemas.microsoft.com/office/drawing/2014/main" id="{976D3E68-6621-1156-3177-2EBB109F4F46}"/>
              </a:ext>
            </a:extLst>
          </p:cNvPr>
          <p:cNvPicPr>
            <a:picLocks noChangeAspect="1"/>
          </p:cNvPicPr>
          <p:nvPr/>
        </p:nvPicPr>
        <p:blipFill rotWithShape="1">
          <a:blip r:embed="rId3">
            <a:extLst>
              <a:ext uri="{28A0092B-C50C-407E-A947-70E740481C1C}">
                <a14:useLocalDpi xmlns:a14="http://schemas.microsoft.com/office/drawing/2010/main" val="0"/>
              </a:ext>
            </a:extLst>
          </a:blip>
          <a:srcRect t="237" r="1" b="1"/>
          <a:stretch/>
        </p:blipFill>
        <p:spPr>
          <a:xfrm>
            <a:off x="8887145" y="1543853"/>
            <a:ext cx="3133617" cy="4696954"/>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3321925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F28D959-33AB-C411-39A9-1CBF12E0B63C}"/>
              </a:ext>
            </a:extLst>
          </p:cNvPr>
          <p:cNvSpPr txBox="1">
            <a:spLocks/>
          </p:cNvSpPr>
          <p:nvPr/>
        </p:nvSpPr>
        <p:spPr>
          <a:xfrm>
            <a:off x="630936" y="2817620"/>
            <a:ext cx="3429000" cy="3410712"/>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solidFill>
                <a:schemeClr val="bg1"/>
              </a:solidFill>
            </a:endParaRPr>
          </a:p>
        </p:txBody>
      </p:sp>
      <p:sp>
        <p:nvSpPr>
          <p:cNvPr id="23" name="Freeform: Shape 22">
            <a:extLst>
              <a:ext uri="{FF2B5EF4-FFF2-40B4-BE49-F238E27FC236}">
                <a16:creationId xmlns:a16="http://schemas.microsoft.com/office/drawing/2014/main" id="{F8E55656-3039-866E-07FD-15BBE9D9C70A}"/>
              </a:ext>
            </a:extLst>
          </p:cNvPr>
          <p:cNvSpPr/>
          <p:nvPr/>
        </p:nvSpPr>
        <p:spPr>
          <a:xfrm>
            <a:off x="0" y="5592792"/>
            <a:ext cx="1108825" cy="1296030"/>
          </a:xfrm>
          <a:custGeom>
            <a:avLst/>
            <a:gdLst>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76554"/>
              <a:gd name="connsiteY0" fmla="*/ 0 h 3981450"/>
              <a:gd name="connsiteX1" fmla="*/ 3409950 w 3876554"/>
              <a:gd name="connsiteY1" fmla="*/ 2076450 h 3981450"/>
              <a:gd name="connsiteX2" fmla="*/ 3657600 w 3876554"/>
              <a:gd name="connsiteY2" fmla="*/ 3981450 h 3981450"/>
              <a:gd name="connsiteX3" fmla="*/ 38100 w 3876554"/>
              <a:gd name="connsiteY3" fmla="*/ 3962400 h 3981450"/>
              <a:gd name="connsiteX4" fmla="*/ 0 w 3876554"/>
              <a:gd name="connsiteY4" fmla="*/ 0 h 3981450"/>
              <a:gd name="connsiteX0" fmla="*/ 0 w 3916378"/>
              <a:gd name="connsiteY0" fmla="*/ 0 h 3981450"/>
              <a:gd name="connsiteX1" fmla="*/ 3409950 w 3916378"/>
              <a:gd name="connsiteY1" fmla="*/ 2076450 h 3981450"/>
              <a:gd name="connsiteX2" fmla="*/ 3657600 w 3916378"/>
              <a:gd name="connsiteY2" fmla="*/ 3981450 h 3981450"/>
              <a:gd name="connsiteX3" fmla="*/ 38100 w 3916378"/>
              <a:gd name="connsiteY3" fmla="*/ 3962400 h 3981450"/>
              <a:gd name="connsiteX4" fmla="*/ 0 w 3916378"/>
              <a:gd name="connsiteY4" fmla="*/ 0 h 3981450"/>
              <a:gd name="connsiteX0" fmla="*/ 0 w 3873335"/>
              <a:gd name="connsiteY0" fmla="*/ 0 h 3981450"/>
              <a:gd name="connsiteX1" fmla="*/ 3409950 w 3873335"/>
              <a:gd name="connsiteY1" fmla="*/ 2076450 h 3981450"/>
              <a:gd name="connsiteX2" fmla="*/ 3657600 w 3873335"/>
              <a:gd name="connsiteY2" fmla="*/ 3981450 h 3981450"/>
              <a:gd name="connsiteX3" fmla="*/ 38100 w 3873335"/>
              <a:gd name="connsiteY3" fmla="*/ 3962400 h 3981450"/>
              <a:gd name="connsiteX4" fmla="*/ 0 w 3873335"/>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38100 w 3786126"/>
              <a:gd name="connsiteY3" fmla="*/ 396240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4032226"/>
              <a:gd name="connsiteY0" fmla="*/ 0 h 4003693"/>
              <a:gd name="connsiteX1" fmla="*/ 3409950 w 4032226"/>
              <a:gd name="connsiteY1" fmla="*/ 2076450 h 4003693"/>
              <a:gd name="connsiteX2" fmla="*/ 3943350 w 4032226"/>
              <a:gd name="connsiteY2" fmla="*/ 4003693 h 4003693"/>
              <a:gd name="connsiteX3" fmla="*/ 0 w 4032226"/>
              <a:gd name="connsiteY3" fmla="*/ 3981450 h 4003693"/>
              <a:gd name="connsiteX4" fmla="*/ 0 w 4032226"/>
              <a:gd name="connsiteY4" fmla="*/ 0 h 4003693"/>
              <a:gd name="connsiteX0" fmla="*/ 0 w 3948509"/>
              <a:gd name="connsiteY0" fmla="*/ 0 h 4003693"/>
              <a:gd name="connsiteX1" fmla="*/ 3409950 w 3948509"/>
              <a:gd name="connsiteY1" fmla="*/ 2076450 h 4003693"/>
              <a:gd name="connsiteX2" fmla="*/ 3943350 w 3948509"/>
              <a:gd name="connsiteY2" fmla="*/ 4003693 h 4003693"/>
              <a:gd name="connsiteX3" fmla="*/ 0 w 3948509"/>
              <a:gd name="connsiteY3" fmla="*/ 3981450 h 4003693"/>
              <a:gd name="connsiteX4" fmla="*/ 0 w 3948509"/>
              <a:gd name="connsiteY4" fmla="*/ 0 h 4003693"/>
              <a:gd name="connsiteX0" fmla="*/ 0 w 3943350"/>
              <a:gd name="connsiteY0" fmla="*/ 0 h 4003693"/>
              <a:gd name="connsiteX1" fmla="*/ 3333750 w 3943350"/>
              <a:gd name="connsiteY1" fmla="*/ 1942994 h 4003693"/>
              <a:gd name="connsiteX2" fmla="*/ 3943350 w 3943350"/>
              <a:gd name="connsiteY2" fmla="*/ 4003693 h 4003693"/>
              <a:gd name="connsiteX3" fmla="*/ 0 w 3943350"/>
              <a:gd name="connsiteY3" fmla="*/ 3981450 h 4003693"/>
              <a:gd name="connsiteX4" fmla="*/ 0 w 3943350"/>
              <a:gd name="connsiteY4" fmla="*/ 0 h 4003693"/>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314198 h 4295648"/>
              <a:gd name="connsiteX1" fmla="*/ 1607574 w 4152900"/>
              <a:gd name="connsiteY1" fmla="*/ 305635 h 4295648"/>
              <a:gd name="connsiteX2" fmla="*/ 3200400 w 4152900"/>
              <a:gd name="connsiteY2" fmla="*/ 2034764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314198 h 4295648"/>
              <a:gd name="connsiteX1" fmla="*/ 1607574 w 4152900"/>
              <a:gd name="connsiteY1" fmla="*/ 305635 h 4295648"/>
              <a:gd name="connsiteX2" fmla="*/ 3200400 w 4152900"/>
              <a:gd name="connsiteY2" fmla="*/ 2034764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314198 h 4295648"/>
              <a:gd name="connsiteX1" fmla="*/ 1607574 w 4152900"/>
              <a:gd name="connsiteY1" fmla="*/ 305635 h 4295648"/>
              <a:gd name="connsiteX2" fmla="*/ 2073011 w 4152900"/>
              <a:gd name="connsiteY2" fmla="*/ 2171760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134448 h 4115898"/>
              <a:gd name="connsiteX1" fmla="*/ 1607574 w 4152900"/>
              <a:gd name="connsiteY1" fmla="*/ 125885 h 4115898"/>
              <a:gd name="connsiteX2" fmla="*/ 2073011 w 4152900"/>
              <a:gd name="connsiteY2" fmla="*/ 1992010 h 4115898"/>
              <a:gd name="connsiteX3" fmla="*/ 4152900 w 4152900"/>
              <a:gd name="connsiteY3" fmla="*/ 4115898 h 4115898"/>
              <a:gd name="connsiteX4" fmla="*/ 0 w 4152900"/>
              <a:gd name="connsiteY4" fmla="*/ 4115898 h 4115898"/>
              <a:gd name="connsiteX5" fmla="*/ 0 w 4152900"/>
              <a:gd name="connsiteY5" fmla="*/ 134448 h 4115898"/>
              <a:gd name="connsiteX0" fmla="*/ 0 w 4152900"/>
              <a:gd name="connsiteY0" fmla="*/ 8563 h 3990013"/>
              <a:gd name="connsiteX1" fmla="*/ 1607574 w 4152900"/>
              <a:gd name="connsiteY1" fmla="*/ 0 h 3990013"/>
              <a:gd name="connsiteX2" fmla="*/ 2073011 w 4152900"/>
              <a:gd name="connsiteY2" fmla="*/ 1866125 h 3990013"/>
              <a:gd name="connsiteX3" fmla="*/ 4152900 w 4152900"/>
              <a:gd name="connsiteY3" fmla="*/ 3990013 h 3990013"/>
              <a:gd name="connsiteX4" fmla="*/ 0 w 4152900"/>
              <a:gd name="connsiteY4" fmla="*/ 3990013 h 3990013"/>
              <a:gd name="connsiteX5" fmla="*/ 0 w 4152900"/>
              <a:gd name="connsiteY5" fmla="*/ 8563 h 3990013"/>
              <a:gd name="connsiteX0" fmla="*/ 0 w 4152900"/>
              <a:gd name="connsiteY0" fmla="*/ 8563 h 3990013"/>
              <a:gd name="connsiteX1" fmla="*/ 1607574 w 4152900"/>
              <a:gd name="connsiteY1" fmla="*/ 0 h 3990013"/>
              <a:gd name="connsiteX2" fmla="*/ 2073011 w 4152900"/>
              <a:gd name="connsiteY2" fmla="*/ 1866125 h 3990013"/>
              <a:gd name="connsiteX3" fmla="*/ 4152900 w 4152900"/>
              <a:gd name="connsiteY3" fmla="*/ 3990013 h 3990013"/>
              <a:gd name="connsiteX4" fmla="*/ 0 w 4152900"/>
              <a:gd name="connsiteY4" fmla="*/ 3990013 h 3990013"/>
              <a:gd name="connsiteX5" fmla="*/ 0 w 4152900"/>
              <a:gd name="connsiteY5" fmla="*/ 8563 h 3990013"/>
              <a:gd name="connsiteX0" fmla="*/ 0 w 4152900"/>
              <a:gd name="connsiteY0" fmla="*/ 51923 h 4033373"/>
              <a:gd name="connsiteX1" fmla="*/ 2073011 w 4152900"/>
              <a:gd name="connsiteY1" fmla="*/ 1909485 h 4033373"/>
              <a:gd name="connsiteX2" fmla="*/ 4152900 w 4152900"/>
              <a:gd name="connsiteY2" fmla="*/ 4033373 h 4033373"/>
              <a:gd name="connsiteX3" fmla="*/ 0 w 4152900"/>
              <a:gd name="connsiteY3" fmla="*/ 4033373 h 4033373"/>
              <a:gd name="connsiteX4" fmla="*/ 0 w 4152900"/>
              <a:gd name="connsiteY4" fmla="*/ 51923 h 4033373"/>
              <a:gd name="connsiteX0" fmla="*/ 0 w 4152900"/>
              <a:gd name="connsiteY0" fmla="*/ 39460 h 4020910"/>
              <a:gd name="connsiteX1" fmla="*/ 1759618 w 4152900"/>
              <a:gd name="connsiteY1" fmla="*/ 2475397 h 4020910"/>
              <a:gd name="connsiteX2" fmla="*/ 4152900 w 4152900"/>
              <a:gd name="connsiteY2" fmla="*/ 4020910 h 4020910"/>
              <a:gd name="connsiteX3" fmla="*/ 0 w 4152900"/>
              <a:gd name="connsiteY3" fmla="*/ 4020910 h 4020910"/>
              <a:gd name="connsiteX4" fmla="*/ 0 w 4152900"/>
              <a:gd name="connsiteY4" fmla="*/ 39460 h 4020910"/>
              <a:gd name="connsiteX0" fmla="*/ 0 w 4152900"/>
              <a:gd name="connsiteY0" fmla="*/ 48924 h 4030374"/>
              <a:gd name="connsiteX1" fmla="*/ 1759618 w 4152900"/>
              <a:gd name="connsiteY1" fmla="*/ 2484861 h 4030374"/>
              <a:gd name="connsiteX2" fmla="*/ 4152900 w 4152900"/>
              <a:gd name="connsiteY2" fmla="*/ 4030374 h 4030374"/>
              <a:gd name="connsiteX3" fmla="*/ 0 w 4152900"/>
              <a:gd name="connsiteY3" fmla="*/ 4030374 h 4030374"/>
              <a:gd name="connsiteX4" fmla="*/ 0 w 4152900"/>
              <a:gd name="connsiteY4" fmla="*/ 48924 h 4030374"/>
              <a:gd name="connsiteX0" fmla="*/ 0 w 4152900"/>
              <a:gd name="connsiteY0" fmla="*/ 0 h 3981450"/>
              <a:gd name="connsiteX1" fmla="*/ 1759618 w 4152900"/>
              <a:gd name="connsiteY1" fmla="*/ 2435937 h 3981450"/>
              <a:gd name="connsiteX2" fmla="*/ 4152900 w 4152900"/>
              <a:gd name="connsiteY2" fmla="*/ 3981450 h 3981450"/>
              <a:gd name="connsiteX3" fmla="*/ 0 w 4152900"/>
              <a:gd name="connsiteY3" fmla="*/ 3981450 h 3981450"/>
              <a:gd name="connsiteX4" fmla="*/ 0 w 4152900"/>
              <a:gd name="connsiteY4" fmla="*/ 0 h 398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2900" h="3981450">
                <a:moveTo>
                  <a:pt x="0" y="0"/>
                </a:moveTo>
                <a:cubicBezTo>
                  <a:pt x="1461964" y="320790"/>
                  <a:pt x="1694254" y="1290383"/>
                  <a:pt x="1759618" y="2435937"/>
                </a:cubicBezTo>
                <a:cubicBezTo>
                  <a:pt x="1824982" y="3581491"/>
                  <a:pt x="3971925" y="2641175"/>
                  <a:pt x="4152900" y="3981450"/>
                </a:cubicBezTo>
                <a:lnTo>
                  <a:pt x="0" y="3981450"/>
                </a:lnTo>
                <a:lnTo>
                  <a:pt x="0" y="0"/>
                </a:lnTo>
                <a:close/>
              </a:path>
            </a:pathLst>
          </a:custGeom>
          <a:solidFill>
            <a:srgbClr val="A6C3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Freeform: Shape 23">
            <a:extLst>
              <a:ext uri="{FF2B5EF4-FFF2-40B4-BE49-F238E27FC236}">
                <a16:creationId xmlns:a16="http://schemas.microsoft.com/office/drawing/2014/main" id="{A821A43E-E104-796F-B292-E8B5618CC6CB}"/>
              </a:ext>
            </a:extLst>
          </p:cNvPr>
          <p:cNvSpPr/>
          <p:nvPr/>
        </p:nvSpPr>
        <p:spPr>
          <a:xfrm>
            <a:off x="10632817" y="-41097"/>
            <a:ext cx="1593731" cy="1419497"/>
          </a:xfrm>
          <a:custGeom>
            <a:avLst/>
            <a:gdLst>
              <a:gd name="connsiteX0" fmla="*/ 4648 w 7391400"/>
              <a:gd name="connsiteY0" fmla="*/ 0 h 6591971"/>
              <a:gd name="connsiteX1" fmla="*/ 7371596 w 7391400"/>
              <a:gd name="connsiteY1" fmla="*/ 0 h 6591971"/>
              <a:gd name="connsiteX2" fmla="*/ 7391400 w 7391400"/>
              <a:gd name="connsiteY2" fmla="*/ 5950652 h 6591971"/>
              <a:gd name="connsiteX3" fmla="*/ 3529694 w 7391400"/>
              <a:gd name="connsiteY3" fmla="*/ 5465800 h 6591971"/>
              <a:gd name="connsiteX4" fmla="*/ 2981550 w 7391400"/>
              <a:gd name="connsiteY4" fmla="*/ 2062229 h 6591971"/>
              <a:gd name="connsiteX5" fmla="*/ 4648 w 7391400"/>
              <a:gd name="connsiteY5" fmla="*/ 0 h 659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1400" h="6591971">
                <a:moveTo>
                  <a:pt x="4648" y="0"/>
                </a:moveTo>
                <a:lnTo>
                  <a:pt x="7371596" y="0"/>
                </a:lnTo>
                <a:cubicBezTo>
                  <a:pt x="7378197" y="1983551"/>
                  <a:pt x="7384799" y="3967101"/>
                  <a:pt x="7391400" y="5950652"/>
                </a:cubicBezTo>
                <a:cubicBezTo>
                  <a:pt x="6896311" y="6571165"/>
                  <a:pt x="4789466" y="7199770"/>
                  <a:pt x="3529694" y="5465800"/>
                </a:cubicBezTo>
                <a:cubicBezTo>
                  <a:pt x="2910240" y="4101497"/>
                  <a:pt x="3795384" y="3078814"/>
                  <a:pt x="2981550" y="2062229"/>
                </a:cubicBezTo>
                <a:cubicBezTo>
                  <a:pt x="2167716" y="1045644"/>
                  <a:pt x="-116596" y="2394604"/>
                  <a:pt x="4648" y="0"/>
                </a:cubicBezTo>
                <a:close/>
              </a:path>
            </a:pathLst>
          </a:custGeom>
          <a:solidFill>
            <a:srgbClr val="A6C3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Title 1">
            <a:extLst>
              <a:ext uri="{FF2B5EF4-FFF2-40B4-BE49-F238E27FC236}">
                <a16:creationId xmlns:a16="http://schemas.microsoft.com/office/drawing/2014/main" id="{13E394E7-1E27-BD59-27C1-059176CA9AC1}"/>
              </a:ext>
            </a:extLst>
          </p:cNvPr>
          <p:cNvSpPr txBox="1">
            <a:spLocks/>
          </p:cNvSpPr>
          <p:nvPr/>
        </p:nvSpPr>
        <p:spPr>
          <a:xfrm>
            <a:off x="630936" y="290015"/>
            <a:ext cx="10588444" cy="923999"/>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br>
              <a:rPr lang="en-US" sz="12300" b="1" dirty="0">
                <a:solidFill>
                  <a:schemeClr val="bg1"/>
                </a:solidFill>
              </a:rPr>
            </a:br>
            <a:endParaRPr lang="en-US" sz="12300" b="1" dirty="0">
              <a:solidFill>
                <a:schemeClr val="bg1"/>
              </a:solidFill>
            </a:endParaRPr>
          </a:p>
          <a:p>
            <a:endParaRPr lang="en-US" sz="12300" b="1" i="0" dirty="0">
              <a:solidFill>
                <a:schemeClr val="bg1"/>
              </a:solidFill>
              <a:effectLst/>
              <a:latin typeface="Spartan"/>
            </a:endParaRPr>
          </a:p>
          <a:p>
            <a:endParaRPr lang="en-US" sz="12300" b="1" dirty="0">
              <a:solidFill>
                <a:schemeClr val="bg1"/>
              </a:solidFill>
              <a:latin typeface="Spartan"/>
            </a:endParaRPr>
          </a:p>
          <a:p>
            <a:endParaRPr lang="en-US" sz="12300" b="1" dirty="0">
              <a:solidFill>
                <a:schemeClr val="bg1"/>
              </a:solidFill>
              <a:latin typeface="Spartan"/>
            </a:endParaRPr>
          </a:p>
          <a:p>
            <a:endParaRPr lang="en-US" sz="12300" b="1" dirty="0">
              <a:solidFill>
                <a:schemeClr val="bg1"/>
              </a:solidFill>
              <a:latin typeface="Spartan"/>
            </a:endParaRPr>
          </a:p>
          <a:p>
            <a:r>
              <a:rPr lang="en-US" sz="14400" b="1" dirty="0">
                <a:solidFill>
                  <a:schemeClr val="bg1"/>
                </a:solidFill>
              </a:rPr>
              <a:t>Context-Free </a:t>
            </a:r>
            <a:r>
              <a:rPr lang="en-US" sz="14400" b="1" dirty="0">
                <a:solidFill>
                  <a:srgbClr val="A6C32F"/>
                </a:solidFill>
              </a:rPr>
              <a:t>Grammar</a:t>
            </a:r>
            <a:br>
              <a:rPr lang="en-US" sz="14400" b="1" dirty="0">
                <a:solidFill>
                  <a:schemeClr val="bg1"/>
                </a:solidFill>
              </a:rPr>
            </a:br>
            <a:endParaRPr lang="en-US" sz="14400" b="1" dirty="0">
              <a:solidFill>
                <a:schemeClr val="bg1"/>
              </a:solidFill>
            </a:endParaRPr>
          </a:p>
        </p:txBody>
      </p:sp>
      <p:sp>
        <p:nvSpPr>
          <p:cNvPr id="17" name="Content Placeholder 2">
            <a:extLst>
              <a:ext uri="{FF2B5EF4-FFF2-40B4-BE49-F238E27FC236}">
                <a16:creationId xmlns:a16="http://schemas.microsoft.com/office/drawing/2014/main" id="{774B4F76-E447-D599-8E4C-11C26CB58801}"/>
              </a:ext>
            </a:extLst>
          </p:cNvPr>
          <p:cNvSpPr txBox="1">
            <a:spLocks/>
          </p:cNvSpPr>
          <p:nvPr/>
        </p:nvSpPr>
        <p:spPr>
          <a:xfrm>
            <a:off x="630936" y="2817620"/>
            <a:ext cx="3429000" cy="3410712"/>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solidFill>
                <a:schemeClr val="bg1"/>
              </a:solidFill>
            </a:endParaRPr>
          </a:p>
        </p:txBody>
      </p:sp>
      <p:sp>
        <p:nvSpPr>
          <p:cNvPr id="18" name="Content Placeholder 2">
            <a:extLst>
              <a:ext uri="{FF2B5EF4-FFF2-40B4-BE49-F238E27FC236}">
                <a16:creationId xmlns:a16="http://schemas.microsoft.com/office/drawing/2014/main" id="{DB7F1FC4-4261-CF15-37C8-3E3868A805AE}"/>
              </a:ext>
            </a:extLst>
          </p:cNvPr>
          <p:cNvSpPr txBox="1">
            <a:spLocks/>
          </p:cNvSpPr>
          <p:nvPr/>
        </p:nvSpPr>
        <p:spPr>
          <a:xfrm>
            <a:off x="6478808" y="1545126"/>
            <a:ext cx="5149990" cy="396406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0" i="0" dirty="0">
                <a:solidFill>
                  <a:schemeClr val="bg1"/>
                </a:solidFill>
                <a:effectLst/>
                <a:latin typeface="Poppins" panose="00000500000000000000" pitchFamily="2" charset="0"/>
                <a:cs typeface="Poppins" panose="00000500000000000000" pitchFamily="2" charset="0"/>
              </a:rPr>
              <a:t>The </a:t>
            </a:r>
            <a:r>
              <a:rPr lang="en-US" sz="1800" b="0" i="0" dirty="0">
                <a:solidFill>
                  <a:schemeClr val="accent2"/>
                </a:solidFill>
                <a:effectLst/>
                <a:latin typeface="Poppins" panose="00000500000000000000" pitchFamily="2" charset="0"/>
                <a:cs typeface="Poppins" panose="00000500000000000000" pitchFamily="2" charset="0"/>
              </a:rPr>
              <a:t>rewrite rules or </a:t>
            </a:r>
            <a:r>
              <a:rPr lang="en-US" sz="1800" b="0" i="0" dirty="0" err="1">
                <a:solidFill>
                  <a:schemeClr val="accent2"/>
                </a:solidFill>
                <a:effectLst/>
                <a:latin typeface="Poppins" panose="00000500000000000000" pitchFamily="2" charset="0"/>
                <a:cs typeface="Poppins" panose="00000500000000000000" pitchFamily="2" charset="0"/>
              </a:rPr>
              <a:t>grammer</a:t>
            </a:r>
            <a:r>
              <a:rPr lang="en-US" sz="1800" b="0" i="0" dirty="0">
                <a:solidFill>
                  <a:schemeClr val="accent2"/>
                </a:solidFill>
                <a:effectLst/>
                <a:latin typeface="Poppins" panose="00000500000000000000" pitchFamily="2" charset="0"/>
                <a:cs typeface="Poppins" panose="00000500000000000000" pitchFamily="2" charset="0"/>
              </a:rPr>
              <a:t> </a:t>
            </a:r>
            <a:r>
              <a:rPr lang="en-US" sz="1800" b="0" i="0" dirty="0">
                <a:solidFill>
                  <a:schemeClr val="bg1"/>
                </a:solidFill>
                <a:effectLst/>
                <a:latin typeface="Poppins" panose="00000500000000000000" pitchFamily="2" charset="0"/>
                <a:cs typeface="Poppins" panose="00000500000000000000" pitchFamily="2" charset="0"/>
              </a:rPr>
              <a:t>for the sentence are as follows −</a:t>
            </a:r>
          </a:p>
          <a:p>
            <a:pPr algn="l"/>
            <a:r>
              <a:rPr lang="en-US" sz="1800" b="1" i="0" dirty="0">
                <a:solidFill>
                  <a:schemeClr val="bg1"/>
                </a:solidFill>
                <a:effectLst/>
                <a:latin typeface="Poppins" panose="00000500000000000000" pitchFamily="2" charset="0"/>
                <a:cs typeface="Poppins" panose="00000500000000000000" pitchFamily="2" charset="0"/>
              </a:rPr>
              <a:t>S → NP VP</a:t>
            </a:r>
            <a:endParaRPr lang="en-US" sz="1800" b="0" i="0" dirty="0">
              <a:solidFill>
                <a:schemeClr val="bg1"/>
              </a:solidFill>
              <a:effectLst/>
              <a:latin typeface="Poppins" panose="00000500000000000000" pitchFamily="2" charset="0"/>
              <a:cs typeface="Poppins" panose="00000500000000000000" pitchFamily="2" charset="0"/>
            </a:endParaRPr>
          </a:p>
          <a:p>
            <a:pPr algn="l"/>
            <a:r>
              <a:rPr lang="en-US" sz="1800" b="1" i="0" dirty="0">
                <a:solidFill>
                  <a:schemeClr val="bg1"/>
                </a:solidFill>
                <a:effectLst/>
                <a:latin typeface="Poppins" panose="00000500000000000000" pitchFamily="2" charset="0"/>
                <a:cs typeface="Poppins" panose="00000500000000000000" pitchFamily="2" charset="0"/>
              </a:rPr>
              <a:t>NP → DET N | DET ADJ N</a:t>
            </a:r>
            <a:endParaRPr lang="en-US" sz="1800" b="0" i="0" dirty="0">
              <a:solidFill>
                <a:schemeClr val="bg1"/>
              </a:solidFill>
              <a:effectLst/>
              <a:latin typeface="Poppins" panose="00000500000000000000" pitchFamily="2" charset="0"/>
              <a:cs typeface="Poppins" panose="00000500000000000000" pitchFamily="2" charset="0"/>
            </a:endParaRPr>
          </a:p>
          <a:p>
            <a:pPr algn="l"/>
            <a:r>
              <a:rPr lang="en-US" sz="1800" b="1" i="0" dirty="0">
                <a:solidFill>
                  <a:schemeClr val="bg1"/>
                </a:solidFill>
                <a:effectLst/>
                <a:latin typeface="Poppins" panose="00000500000000000000" pitchFamily="2" charset="0"/>
                <a:cs typeface="Poppins" panose="00000500000000000000" pitchFamily="2" charset="0"/>
              </a:rPr>
              <a:t>VP → V NP</a:t>
            </a:r>
            <a:endParaRPr lang="en-US" sz="1800" b="0" i="0" dirty="0">
              <a:solidFill>
                <a:schemeClr val="bg1"/>
              </a:solidFill>
              <a:effectLst/>
              <a:latin typeface="Poppins" panose="00000500000000000000" pitchFamily="2" charset="0"/>
              <a:cs typeface="Poppins" panose="00000500000000000000" pitchFamily="2" charset="0"/>
            </a:endParaRPr>
          </a:p>
          <a:p>
            <a:pPr algn="l"/>
            <a:r>
              <a:rPr lang="en-US" sz="1800" b="1" i="0" dirty="0" err="1">
                <a:solidFill>
                  <a:schemeClr val="accent2"/>
                </a:solidFill>
                <a:effectLst/>
                <a:latin typeface="Poppins" panose="00000500000000000000" pitchFamily="2" charset="0"/>
                <a:cs typeface="Poppins" panose="00000500000000000000" pitchFamily="2" charset="0"/>
              </a:rPr>
              <a:t>Lexocon</a:t>
            </a:r>
            <a:r>
              <a:rPr lang="en-US" sz="1800" b="1" i="0" dirty="0">
                <a:solidFill>
                  <a:schemeClr val="accent2"/>
                </a:solidFill>
                <a:effectLst/>
                <a:latin typeface="Poppins" panose="00000500000000000000" pitchFamily="2" charset="0"/>
                <a:cs typeface="Poppins" panose="00000500000000000000" pitchFamily="2" charset="0"/>
              </a:rPr>
              <a:t> −</a:t>
            </a:r>
            <a:endParaRPr lang="en-US" sz="1800" b="0" i="0" dirty="0">
              <a:solidFill>
                <a:schemeClr val="accent2"/>
              </a:solidFill>
              <a:effectLst/>
              <a:latin typeface="Poppins" panose="00000500000000000000" pitchFamily="2" charset="0"/>
              <a:cs typeface="Poppins" panose="00000500000000000000" pitchFamily="2" charset="0"/>
            </a:endParaRPr>
          </a:p>
          <a:p>
            <a:pPr algn="l"/>
            <a:r>
              <a:rPr lang="en-US" sz="1800" b="0" i="0" dirty="0">
                <a:solidFill>
                  <a:schemeClr val="bg1"/>
                </a:solidFill>
                <a:effectLst/>
                <a:latin typeface="Poppins" panose="00000500000000000000" pitchFamily="2" charset="0"/>
                <a:cs typeface="Poppins" panose="00000500000000000000" pitchFamily="2" charset="0"/>
              </a:rPr>
              <a:t>DET → a | the</a:t>
            </a:r>
          </a:p>
          <a:p>
            <a:pPr algn="l"/>
            <a:r>
              <a:rPr lang="en-US" sz="1800" b="0" i="0" dirty="0">
                <a:solidFill>
                  <a:schemeClr val="bg1"/>
                </a:solidFill>
                <a:effectLst/>
                <a:latin typeface="Poppins" panose="00000500000000000000" pitchFamily="2" charset="0"/>
                <a:cs typeface="Poppins" panose="00000500000000000000" pitchFamily="2" charset="0"/>
              </a:rPr>
              <a:t>ADJ → beautiful | perching</a:t>
            </a:r>
          </a:p>
          <a:p>
            <a:pPr algn="l"/>
            <a:r>
              <a:rPr lang="en-US" sz="1800" b="0" i="0" dirty="0">
                <a:solidFill>
                  <a:schemeClr val="bg1"/>
                </a:solidFill>
                <a:effectLst/>
                <a:latin typeface="Poppins" panose="00000500000000000000" pitchFamily="2" charset="0"/>
                <a:cs typeface="Poppins" panose="00000500000000000000" pitchFamily="2" charset="0"/>
              </a:rPr>
              <a:t>N → bird | birds | grain | grains</a:t>
            </a:r>
          </a:p>
          <a:p>
            <a:pPr algn="l"/>
            <a:r>
              <a:rPr lang="en-US" sz="1800" b="0" i="0" dirty="0">
                <a:solidFill>
                  <a:schemeClr val="bg1"/>
                </a:solidFill>
                <a:effectLst/>
                <a:latin typeface="Poppins" panose="00000500000000000000" pitchFamily="2" charset="0"/>
                <a:cs typeface="Poppins" panose="00000500000000000000" pitchFamily="2" charset="0"/>
              </a:rPr>
              <a:t>V → peck | pecks | pecking</a:t>
            </a:r>
          </a:p>
          <a:p>
            <a:pPr algn="l"/>
            <a:r>
              <a:rPr lang="en-US" sz="1800" b="0" i="0" dirty="0">
                <a:solidFill>
                  <a:schemeClr val="bg1"/>
                </a:solidFill>
                <a:effectLst/>
                <a:latin typeface="Poppins" panose="00000500000000000000" pitchFamily="2" charset="0"/>
                <a:cs typeface="Poppins" panose="00000500000000000000" pitchFamily="2" charset="0"/>
              </a:rPr>
              <a:t>The parse tree can be created as shown −</a:t>
            </a:r>
          </a:p>
        </p:txBody>
      </p:sp>
      <p:sp>
        <p:nvSpPr>
          <p:cNvPr id="19" name="Freeform: Shape 18">
            <a:extLst>
              <a:ext uri="{FF2B5EF4-FFF2-40B4-BE49-F238E27FC236}">
                <a16:creationId xmlns:a16="http://schemas.microsoft.com/office/drawing/2014/main" id="{81397EB4-14C1-A93E-729E-D742AAE61677}"/>
              </a:ext>
            </a:extLst>
          </p:cNvPr>
          <p:cNvSpPr/>
          <p:nvPr/>
        </p:nvSpPr>
        <p:spPr>
          <a:xfrm>
            <a:off x="0" y="5592792"/>
            <a:ext cx="1108825" cy="1296030"/>
          </a:xfrm>
          <a:custGeom>
            <a:avLst/>
            <a:gdLst>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76554"/>
              <a:gd name="connsiteY0" fmla="*/ 0 h 3981450"/>
              <a:gd name="connsiteX1" fmla="*/ 3409950 w 3876554"/>
              <a:gd name="connsiteY1" fmla="*/ 2076450 h 3981450"/>
              <a:gd name="connsiteX2" fmla="*/ 3657600 w 3876554"/>
              <a:gd name="connsiteY2" fmla="*/ 3981450 h 3981450"/>
              <a:gd name="connsiteX3" fmla="*/ 38100 w 3876554"/>
              <a:gd name="connsiteY3" fmla="*/ 3962400 h 3981450"/>
              <a:gd name="connsiteX4" fmla="*/ 0 w 3876554"/>
              <a:gd name="connsiteY4" fmla="*/ 0 h 3981450"/>
              <a:gd name="connsiteX0" fmla="*/ 0 w 3916378"/>
              <a:gd name="connsiteY0" fmla="*/ 0 h 3981450"/>
              <a:gd name="connsiteX1" fmla="*/ 3409950 w 3916378"/>
              <a:gd name="connsiteY1" fmla="*/ 2076450 h 3981450"/>
              <a:gd name="connsiteX2" fmla="*/ 3657600 w 3916378"/>
              <a:gd name="connsiteY2" fmla="*/ 3981450 h 3981450"/>
              <a:gd name="connsiteX3" fmla="*/ 38100 w 3916378"/>
              <a:gd name="connsiteY3" fmla="*/ 3962400 h 3981450"/>
              <a:gd name="connsiteX4" fmla="*/ 0 w 3916378"/>
              <a:gd name="connsiteY4" fmla="*/ 0 h 3981450"/>
              <a:gd name="connsiteX0" fmla="*/ 0 w 3873335"/>
              <a:gd name="connsiteY0" fmla="*/ 0 h 3981450"/>
              <a:gd name="connsiteX1" fmla="*/ 3409950 w 3873335"/>
              <a:gd name="connsiteY1" fmla="*/ 2076450 h 3981450"/>
              <a:gd name="connsiteX2" fmla="*/ 3657600 w 3873335"/>
              <a:gd name="connsiteY2" fmla="*/ 3981450 h 3981450"/>
              <a:gd name="connsiteX3" fmla="*/ 38100 w 3873335"/>
              <a:gd name="connsiteY3" fmla="*/ 3962400 h 3981450"/>
              <a:gd name="connsiteX4" fmla="*/ 0 w 3873335"/>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38100 w 3786126"/>
              <a:gd name="connsiteY3" fmla="*/ 396240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4032226"/>
              <a:gd name="connsiteY0" fmla="*/ 0 h 4003693"/>
              <a:gd name="connsiteX1" fmla="*/ 3409950 w 4032226"/>
              <a:gd name="connsiteY1" fmla="*/ 2076450 h 4003693"/>
              <a:gd name="connsiteX2" fmla="*/ 3943350 w 4032226"/>
              <a:gd name="connsiteY2" fmla="*/ 4003693 h 4003693"/>
              <a:gd name="connsiteX3" fmla="*/ 0 w 4032226"/>
              <a:gd name="connsiteY3" fmla="*/ 3981450 h 4003693"/>
              <a:gd name="connsiteX4" fmla="*/ 0 w 4032226"/>
              <a:gd name="connsiteY4" fmla="*/ 0 h 4003693"/>
              <a:gd name="connsiteX0" fmla="*/ 0 w 3948509"/>
              <a:gd name="connsiteY0" fmla="*/ 0 h 4003693"/>
              <a:gd name="connsiteX1" fmla="*/ 3409950 w 3948509"/>
              <a:gd name="connsiteY1" fmla="*/ 2076450 h 4003693"/>
              <a:gd name="connsiteX2" fmla="*/ 3943350 w 3948509"/>
              <a:gd name="connsiteY2" fmla="*/ 4003693 h 4003693"/>
              <a:gd name="connsiteX3" fmla="*/ 0 w 3948509"/>
              <a:gd name="connsiteY3" fmla="*/ 3981450 h 4003693"/>
              <a:gd name="connsiteX4" fmla="*/ 0 w 3948509"/>
              <a:gd name="connsiteY4" fmla="*/ 0 h 4003693"/>
              <a:gd name="connsiteX0" fmla="*/ 0 w 3943350"/>
              <a:gd name="connsiteY0" fmla="*/ 0 h 4003693"/>
              <a:gd name="connsiteX1" fmla="*/ 3333750 w 3943350"/>
              <a:gd name="connsiteY1" fmla="*/ 1942994 h 4003693"/>
              <a:gd name="connsiteX2" fmla="*/ 3943350 w 3943350"/>
              <a:gd name="connsiteY2" fmla="*/ 4003693 h 4003693"/>
              <a:gd name="connsiteX3" fmla="*/ 0 w 3943350"/>
              <a:gd name="connsiteY3" fmla="*/ 3981450 h 4003693"/>
              <a:gd name="connsiteX4" fmla="*/ 0 w 3943350"/>
              <a:gd name="connsiteY4" fmla="*/ 0 h 4003693"/>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314198 h 4295648"/>
              <a:gd name="connsiteX1" fmla="*/ 1607574 w 4152900"/>
              <a:gd name="connsiteY1" fmla="*/ 305635 h 4295648"/>
              <a:gd name="connsiteX2" fmla="*/ 3200400 w 4152900"/>
              <a:gd name="connsiteY2" fmla="*/ 2034764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314198 h 4295648"/>
              <a:gd name="connsiteX1" fmla="*/ 1607574 w 4152900"/>
              <a:gd name="connsiteY1" fmla="*/ 305635 h 4295648"/>
              <a:gd name="connsiteX2" fmla="*/ 3200400 w 4152900"/>
              <a:gd name="connsiteY2" fmla="*/ 2034764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314198 h 4295648"/>
              <a:gd name="connsiteX1" fmla="*/ 1607574 w 4152900"/>
              <a:gd name="connsiteY1" fmla="*/ 305635 h 4295648"/>
              <a:gd name="connsiteX2" fmla="*/ 2073011 w 4152900"/>
              <a:gd name="connsiteY2" fmla="*/ 2171760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134448 h 4115898"/>
              <a:gd name="connsiteX1" fmla="*/ 1607574 w 4152900"/>
              <a:gd name="connsiteY1" fmla="*/ 125885 h 4115898"/>
              <a:gd name="connsiteX2" fmla="*/ 2073011 w 4152900"/>
              <a:gd name="connsiteY2" fmla="*/ 1992010 h 4115898"/>
              <a:gd name="connsiteX3" fmla="*/ 4152900 w 4152900"/>
              <a:gd name="connsiteY3" fmla="*/ 4115898 h 4115898"/>
              <a:gd name="connsiteX4" fmla="*/ 0 w 4152900"/>
              <a:gd name="connsiteY4" fmla="*/ 4115898 h 4115898"/>
              <a:gd name="connsiteX5" fmla="*/ 0 w 4152900"/>
              <a:gd name="connsiteY5" fmla="*/ 134448 h 4115898"/>
              <a:gd name="connsiteX0" fmla="*/ 0 w 4152900"/>
              <a:gd name="connsiteY0" fmla="*/ 8563 h 3990013"/>
              <a:gd name="connsiteX1" fmla="*/ 1607574 w 4152900"/>
              <a:gd name="connsiteY1" fmla="*/ 0 h 3990013"/>
              <a:gd name="connsiteX2" fmla="*/ 2073011 w 4152900"/>
              <a:gd name="connsiteY2" fmla="*/ 1866125 h 3990013"/>
              <a:gd name="connsiteX3" fmla="*/ 4152900 w 4152900"/>
              <a:gd name="connsiteY3" fmla="*/ 3990013 h 3990013"/>
              <a:gd name="connsiteX4" fmla="*/ 0 w 4152900"/>
              <a:gd name="connsiteY4" fmla="*/ 3990013 h 3990013"/>
              <a:gd name="connsiteX5" fmla="*/ 0 w 4152900"/>
              <a:gd name="connsiteY5" fmla="*/ 8563 h 3990013"/>
              <a:gd name="connsiteX0" fmla="*/ 0 w 4152900"/>
              <a:gd name="connsiteY0" fmla="*/ 8563 h 3990013"/>
              <a:gd name="connsiteX1" fmla="*/ 1607574 w 4152900"/>
              <a:gd name="connsiteY1" fmla="*/ 0 h 3990013"/>
              <a:gd name="connsiteX2" fmla="*/ 2073011 w 4152900"/>
              <a:gd name="connsiteY2" fmla="*/ 1866125 h 3990013"/>
              <a:gd name="connsiteX3" fmla="*/ 4152900 w 4152900"/>
              <a:gd name="connsiteY3" fmla="*/ 3990013 h 3990013"/>
              <a:gd name="connsiteX4" fmla="*/ 0 w 4152900"/>
              <a:gd name="connsiteY4" fmla="*/ 3990013 h 3990013"/>
              <a:gd name="connsiteX5" fmla="*/ 0 w 4152900"/>
              <a:gd name="connsiteY5" fmla="*/ 8563 h 3990013"/>
              <a:gd name="connsiteX0" fmla="*/ 0 w 4152900"/>
              <a:gd name="connsiteY0" fmla="*/ 51923 h 4033373"/>
              <a:gd name="connsiteX1" fmla="*/ 2073011 w 4152900"/>
              <a:gd name="connsiteY1" fmla="*/ 1909485 h 4033373"/>
              <a:gd name="connsiteX2" fmla="*/ 4152900 w 4152900"/>
              <a:gd name="connsiteY2" fmla="*/ 4033373 h 4033373"/>
              <a:gd name="connsiteX3" fmla="*/ 0 w 4152900"/>
              <a:gd name="connsiteY3" fmla="*/ 4033373 h 4033373"/>
              <a:gd name="connsiteX4" fmla="*/ 0 w 4152900"/>
              <a:gd name="connsiteY4" fmla="*/ 51923 h 4033373"/>
              <a:gd name="connsiteX0" fmla="*/ 0 w 4152900"/>
              <a:gd name="connsiteY0" fmla="*/ 39460 h 4020910"/>
              <a:gd name="connsiteX1" fmla="*/ 1759618 w 4152900"/>
              <a:gd name="connsiteY1" fmla="*/ 2475397 h 4020910"/>
              <a:gd name="connsiteX2" fmla="*/ 4152900 w 4152900"/>
              <a:gd name="connsiteY2" fmla="*/ 4020910 h 4020910"/>
              <a:gd name="connsiteX3" fmla="*/ 0 w 4152900"/>
              <a:gd name="connsiteY3" fmla="*/ 4020910 h 4020910"/>
              <a:gd name="connsiteX4" fmla="*/ 0 w 4152900"/>
              <a:gd name="connsiteY4" fmla="*/ 39460 h 4020910"/>
              <a:gd name="connsiteX0" fmla="*/ 0 w 4152900"/>
              <a:gd name="connsiteY0" fmla="*/ 48924 h 4030374"/>
              <a:gd name="connsiteX1" fmla="*/ 1759618 w 4152900"/>
              <a:gd name="connsiteY1" fmla="*/ 2484861 h 4030374"/>
              <a:gd name="connsiteX2" fmla="*/ 4152900 w 4152900"/>
              <a:gd name="connsiteY2" fmla="*/ 4030374 h 4030374"/>
              <a:gd name="connsiteX3" fmla="*/ 0 w 4152900"/>
              <a:gd name="connsiteY3" fmla="*/ 4030374 h 4030374"/>
              <a:gd name="connsiteX4" fmla="*/ 0 w 4152900"/>
              <a:gd name="connsiteY4" fmla="*/ 48924 h 4030374"/>
              <a:gd name="connsiteX0" fmla="*/ 0 w 4152900"/>
              <a:gd name="connsiteY0" fmla="*/ 0 h 3981450"/>
              <a:gd name="connsiteX1" fmla="*/ 1759618 w 4152900"/>
              <a:gd name="connsiteY1" fmla="*/ 2435937 h 3981450"/>
              <a:gd name="connsiteX2" fmla="*/ 4152900 w 4152900"/>
              <a:gd name="connsiteY2" fmla="*/ 3981450 h 3981450"/>
              <a:gd name="connsiteX3" fmla="*/ 0 w 4152900"/>
              <a:gd name="connsiteY3" fmla="*/ 3981450 h 3981450"/>
              <a:gd name="connsiteX4" fmla="*/ 0 w 4152900"/>
              <a:gd name="connsiteY4" fmla="*/ 0 h 398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2900" h="3981450">
                <a:moveTo>
                  <a:pt x="0" y="0"/>
                </a:moveTo>
                <a:cubicBezTo>
                  <a:pt x="1461964" y="320790"/>
                  <a:pt x="1694254" y="1290383"/>
                  <a:pt x="1759618" y="2435937"/>
                </a:cubicBezTo>
                <a:cubicBezTo>
                  <a:pt x="1824982" y="3581491"/>
                  <a:pt x="3971925" y="2641175"/>
                  <a:pt x="4152900" y="3981450"/>
                </a:cubicBezTo>
                <a:lnTo>
                  <a:pt x="0" y="3981450"/>
                </a:lnTo>
                <a:lnTo>
                  <a:pt x="0" y="0"/>
                </a:lnTo>
                <a:close/>
              </a:path>
            </a:pathLst>
          </a:custGeom>
          <a:solidFill>
            <a:srgbClr val="A6C3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Freeform: Shape 19">
            <a:extLst>
              <a:ext uri="{FF2B5EF4-FFF2-40B4-BE49-F238E27FC236}">
                <a16:creationId xmlns:a16="http://schemas.microsoft.com/office/drawing/2014/main" id="{099755BF-915E-4549-9E59-38E1FCF9407C}"/>
              </a:ext>
            </a:extLst>
          </p:cNvPr>
          <p:cNvSpPr/>
          <p:nvPr/>
        </p:nvSpPr>
        <p:spPr>
          <a:xfrm>
            <a:off x="10632817" y="-41097"/>
            <a:ext cx="1593731" cy="1419497"/>
          </a:xfrm>
          <a:custGeom>
            <a:avLst/>
            <a:gdLst>
              <a:gd name="connsiteX0" fmla="*/ 4648 w 7391400"/>
              <a:gd name="connsiteY0" fmla="*/ 0 h 6591971"/>
              <a:gd name="connsiteX1" fmla="*/ 7371596 w 7391400"/>
              <a:gd name="connsiteY1" fmla="*/ 0 h 6591971"/>
              <a:gd name="connsiteX2" fmla="*/ 7391400 w 7391400"/>
              <a:gd name="connsiteY2" fmla="*/ 5950652 h 6591971"/>
              <a:gd name="connsiteX3" fmla="*/ 3529694 w 7391400"/>
              <a:gd name="connsiteY3" fmla="*/ 5465800 h 6591971"/>
              <a:gd name="connsiteX4" fmla="*/ 2981550 w 7391400"/>
              <a:gd name="connsiteY4" fmla="*/ 2062229 h 6591971"/>
              <a:gd name="connsiteX5" fmla="*/ 4648 w 7391400"/>
              <a:gd name="connsiteY5" fmla="*/ 0 h 659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1400" h="6591971">
                <a:moveTo>
                  <a:pt x="4648" y="0"/>
                </a:moveTo>
                <a:lnTo>
                  <a:pt x="7371596" y="0"/>
                </a:lnTo>
                <a:cubicBezTo>
                  <a:pt x="7378197" y="1983551"/>
                  <a:pt x="7384799" y="3967101"/>
                  <a:pt x="7391400" y="5950652"/>
                </a:cubicBezTo>
                <a:cubicBezTo>
                  <a:pt x="6896311" y="6571165"/>
                  <a:pt x="4789466" y="7199770"/>
                  <a:pt x="3529694" y="5465800"/>
                </a:cubicBezTo>
                <a:cubicBezTo>
                  <a:pt x="2910240" y="4101497"/>
                  <a:pt x="3795384" y="3078814"/>
                  <a:pt x="2981550" y="2062229"/>
                </a:cubicBezTo>
                <a:cubicBezTo>
                  <a:pt x="2167716" y="1045644"/>
                  <a:pt x="-116596" y="2394604"/>
                  <a:pt x="4648" y="0"/>
                </a:cubicBezTo>
                <a:close/>
              </a:path>
            </a:pathLst>
          </a:custGeom>
          <a:solidFill>
            <a:srgbClr val="A6C3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21" name="Picture 20" descr="A diagram of a network&#10;&#10;Description automatically generated">
            <a:extLst>
              <a:ext uri="{FF2B5EF4-FFF2-40B4-BE49-F238E27FC236}">
                <a16:creationId xmlns:a16="http://schemas.microsoft.com/office/drawing/2014/main" id="{F5719A0C-8385-7935-DD83-5DA3371D6F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755" y="3507612"/>
            <a:ext cx="4246693" cy="3125537"/>
          </a:xfrm>
          <a:prstGeom prst="rect">
            <a:avLst/>
          </a:prstGeom>
        </p:spPr>
      </p:pic>
      <p:sp>
        <p:nvSpPr>
          <p:cNvPr id="22" name="Title 11">
            <a:extLst>
              <a:ext uri="{FF2B5EF4-FFF2-40B4-BE49-F238E27FC236}">
                <a16:creationId xmlns:a16="http://schemas.microsoft.com/office/drawing/2014/main" id="{45BBBA03-3EFF-16C0-6B0A-EE64E2DD2DE5}"/>
              </a:ext>
            </a:extLst>
          </p:cNvPr>
          <p:cNvSpPr txBox="1">
            <a:spLocks/>
          </p:cNvSpPr>
          <p:nvPr/>
        </p:nvSpPr>
        <p:spPr>
          <a:xfrm>
            <a:off x="428370" y="765719"/>
            <a:ext cx="4141089" cy="1419498"/>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br>
              <a:rPr lang="en-US" sz="1600" dirty="0">
                <a:solidFill>
                  <a:schemeClr val="bg1"/>
                </a:solidFill>
                <a:latin typeface="Poppins" panose="00000500000000000000" pitchFamily="2" charset="0"/>
                <a:cs typeface="Poppins" panose="00000500000000000000" pitchFamily="2" charset="0"/>
              </a:rPr>
            </a:br>
            <a:r>
              <a:rPr lang="en-US" sz="1600" dirty="0">
                <a:solidFill>
                  <a:schemeClr val="bg1"/>
                </a:solidFill>
                <a:latin typeface="Poppins" panose="00000500000000000000" pitchFamily="2" charset="0"/>
                <a:cs typeface="Poppins" panose="00000500000000000000" pitchFamily="2" charset="0"/>
              </a:rPr>
              <a:t>It is the grammar that</a:t>
            </a:r>
            <a:r>
              <a:rPr lang="en-US" sz="1600" dirty="0">
                <a:solidFill>
                  <a:schemeClr val="accent2"/>
                </a:solidFill>
                <a:latin typeface="Poppins" panose="00000500000000000000" pitchFamily="2" charset="0"/>
                <a:cs typeface="Poppins" panose="00000500000000000000" pitchFamily="2" charset="0"/>
              </a:rPr>
              <a:t> consists rules with a single symbol </a:t>
            </a:r>
            <a:r>
              <a:rPr lang="en-US" sz="1600" dirty="0">
                <a:solidFill>
                  <a:schemeClr val="bg1"/>
                </a:solidFill>
                <a:latin typeface="Poppins" panose="00000500000000000000" pitchFamily="2" charset="0"/>
                <a:cs typeface="Poppins" panose="00000500000000000000" pitchFamily="2" charset="0"/>
              </a:rPr>
              <a:t>on the left-hand side of the rewrite rules. Let us create grammar to parse a sentence −</a:t>
            </a:r>
            <a:br>
              <a:rPr lang="en-US" sz="1600" dirty="0">
                <a:solidFill>
                  <a:schemeClr val="bg1"/>
                </a:solidFill>
                <a:latin typeface="Poppins" panose="00000500000000000000" pitchFamily="2" charset="0"/>
                <a:cs typeface="Poppins" panose="00000500000000000000" pitchFamily="2" charset="0"/>
              </a:rPr>
            </a:br>
            <a:r>
              <a:rPr lang="en-US" sz="1600" dirty="0">
                <a:solidFill>
                  <a:schemeClr val="bg1"/>
                </a:solidFill>
                <a:latin typeface="Poppins" panose="00000500000000000000" pitchFamily="2" charset="0"/>
                <a:cs typeface="Poppins" panose="00000500000000000000" pitchFamily="2" charset="0"/>
              </a:rPr>
              <a:t>“The bird pecks the grains”</a:t>
            </a:r>
            <a:br>
              <a:rPr lang="en-US" sz="900" dirty="0">
                <a:solidFill>
                  <a:srgbClr val="000000"/>
                </a:solidFill>
                <a:latin typeface="Poppins" panose="00000500000000000000" pitchFamily="2" charset="0"/>
                <a:cs typeface="Poppins" panose="00000500000000000000" pitchFamily="2" charset="0"/>
              </a:rPr>
            </a:br>
            <a:endParaRPr lang="en-US" sz="900" dirty="0">
              <a:latin typeface="Poppins" panose="00000500000000000000" pitchFamily="2" charset="0"/>
              <a:cs typeface="Poppins" panose="00000500000000000000" pitchFamily="2" charset="0"/>
            </a:endParaRPr>
          </a:p>
        </p:txBody>
      </p:sp>
      <p:sp>
        <p:nvSpPr>
          <p:cNvPr id="25" name="Text Placeholder 13">
            <a:extLst>
              <a:ext uri="{FF2B5EF4-FFF2-40B4-BE49-F238E27FC236}">
                <a16:creationId xmlns:a16="http://schemas.microsoft.com/office/drawing/2014/main" id="{E1812C13-8632-146F-68C2-BAE196B6149C}"/>
              </a:ext>
            </a:extLst>
          </p:cNvPr>
          <p:cNvSpPr txBox="1">
            <a:spLocks/>
          </p:cNvSpPr>
          <p:nvPr/>
        </p:nvSpPr>
        <p:spPr>
          <a:xfrm>
            <a:off x="428370" y="2271788"/>
            <a:ext cx="4546219" cy="109166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chemeClr val="bg1"/>
                </a:solidFill>
                <a:latin typeface="Poppins" panose="00000500000000000000" pitchFamily="2" charset="0"/>
                <a:cs typeface="Poppins" panose="00000500000000000000" pitchFamily="2" charset="0"/>
              </a:rPr>
              <a:t>The parse tree </a:t>
            </a:r>
            <a:r>
              <a:rPr lang="en-US" sz="1800" dirty="0">
                <a:solidFill>
                  <a:schemeClr val="accent2"/>
                </a:solidFill>
                <a:latin typeface="Poppins" panose="00000500000000000000" pitchFamily="2" charset="0"/>
                <a:cs typeface="Poppins" panose="00000500000000000000" pitchFamily="2" charset="0"/>
              </a:rPr>
              <a:t>breaks down the sentence </a:t>
            </a:r>
            <a:r>
              <a:rPr lang="en-US" sz="1800" dirty="0">
                <a:solidFill>
                  <a:schemeClr val="bg1"/>
                </a:solidFill>
                <a:latin typeface="Poppins" panose="00000500000000000000" pitchFamily="2" charset="0"/>
                <a:cs typeface="Poppins" panose="00000500000000000000" pitchFamily="2" charset="0"/>
              </a:rPr>
              <a:t>into structured parts so that the computer can easily understand and process it. </a:t>
            </a:r>
          </a:p>
        </p:txBody>
      </p:sp>
    </p:spTree>
    <p:extLst>
      <p:ext uri="{BB962C8B-B14F-4D97-AF65-F5344CB8AC3E}">
        <p14:creationId xmlns:p14="http://schemas.microsoft.com/office/powerpoint/2010/main" val="3194111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66DDDA-9593-7892-67C9-381BD8135F25}"/>
              </a:ext>
            </a:extLst>
          </p:cNvPr>
          <p:cNvSpPr>
            <a:spLocks noGrp="1"/>
          </p:cNvSpPr>
          <p:nvPr>
            <p:ph type="title"/>
          </p:nvPr>
        </p:nvSpPr>
        <p:spPr/>
        <p:txBody>
          <a:bodyPr/>
          <a:lstStyle/>
          <a:p>
            <a:pPr algn="ctr"/>
            <a:r>
              <a:rPr lang="en-US" dirty="0">
                <a:solidFill>
                  <a:schemeClr val="bg1"/>
                </a:solidFill>
                <a:latin typeface="Poppins" panose="00000500000000000000" pitchFamily="2" charset="0"/>
                <a:cs typeface="Poppins" panose="00000500000000000000" pitchFamily="2" charset="0"/>
              </a:rPr>
              <a:t>Top-Down</a:t>
            </a:r>
            <a:r>
              <a:rPr lang="en-US" dirty="0">
                <a:solidFill>
                  <a:srgbClr val="A6C32F"/>
                </a:solidFill>
                <a:latin typeface="Poppins" panose="00000500000000000000" pitchFamily="2" charset="0"/>
                <a:cs typeface="Poppins" panose="00000500000000000000" pitchFamily="2" charset="0"/>
              </a:rPr>
              <a:t> Parser</a:t>
            </a:r>
          </a:p>
        </p:txBody>
      </p:sp>
      <p:sp>
        <p:nvSpPr>
          <p:cNvPr id="5" name="Content Placeholder 4">
            <a:extLst>
              <a:ext uri="{FF2B5EF4-FFF2-40B4-BE49-F238E27FC236}">
                <a16:creationId xmlns:a16="http://schemas.microsoft.com/office/drawing/2014/main" id="{CADF92A5-3ED7-1857-78AE-4C7EE9668BE3}"/>
              </a:ext>
            </a:extLst>
          </p:cNvPr>
          <p:cNvSpPr>
            <a:spLocks noGrp="1"/>
          </p:cNvSpPr>
          <p:nvPr>
            <p:ph idx="1"/>
          </p:nvPr>
        </p:nvSpPr>
        <p:spPr>
          <a:xfrm>
            <a:off x="838200" y="2273471"/>
            <a:ext cx="10515600" cy="3017308"/>
          </a:xfrm>
        </p:spPr>
        <p:txBody>
          <a:bodyPr>
            <a:normAutofit/>
          </a:bodyPr>
          <a:lstStyle/>
          <a:p>
            <a:r>
              <a:rPr lang="en-US" sz="2200" b="0" i="0" dirty="0">
                <a:solidFill>
                  <a:schemeClr val="bg1"/>
                </a:solidFill>
                <a:effectLst/>
                <a:latin typeface="Poppins" panose="00000500000000000000" pitchFamily="2" charset="0"/>
                <a:cs typeface="Poppins" panose="00000500000000000000" pitchFamily="2" charset="0"/>
              </a:rPr>
              <a:t>the parser </a:t>
            </a:r>
            <a:r>
              <a:rPr lang="en-US" sz="2200" b="0" i="0" dirty="0">
                <a:solidFill>
                  <a:schemeClr val="accent2"/>
                </a:solidFill>
                <a:effectLst/>
                <a:latin typeface="Poppins" panose="00000500000000000000" pitchFamily="2" charset="0"/>
                <a:cs typeface="Poppins" panose="00000500000000000000" pitchFamily="2" charset="0"/>
              </a:rPr>
              <a:t>starts with the S symbol</a:t>
            </a:r>
          </a:p>
          <a:p>
            <a:r>
              <a:rPr lang="en-US" sz="2200" b="0" i="0" dirty="0">
                <a:solidFill>
                  <a:schemeClr val="bg1"/>
                </a:solidFill>
                <a:effectLst/>
                <a:latin typeface="Poppins" panose="00000500000000000000" pitchFamily="2" charset="0"/>
                <a:cs typeface="Poppins" panose="00000500000000000000" pitchFamily="2" charset="0"/>
              </a:rPr>
              <a:t>attempts to rewrite it into a sequence of </a:t>
            </a:r>
            <a:r>
              <a:rPr lang="en-US" sz="2200" b="0" i="1" dirty="0">
                <a:solidFill>
                  <a:schemeClr val="accent2"/>
                </a:solidFill>
                <a:effectLst/>
                <a:latin typeface="Poppins" panose="00000500000000000000" pitchFamily="2" charset="0"/>
                <a:cs typeface="Poppins" panose="00000500000000000000" pitchFamily="2" charset="0"/>
              </a:rPr>
              <a:t>terminal symbols</a:t>
            </a:r>
            <a:r>
              <a:rPr lang="en-US" sz="2200" b="0" i="0" dirty="0">
                <a:solidFill>
                  <a:schemeClr val="accent2"/>
                </a:solidFill>
                <a:effectLst/>
                <a:latin typeface="Poppins" panose="00000500000000000000" pitchFamily="2" charset="0"/>
                <a:cs typeface="Poppins" panose="00000500000000000000" pitchFamily="2" charset="0"/>
              </a:rPr>
              <a:t> that matches the classes of the words </a:t>
            </a:r>
            <a:r>
              <a:rPr lang="en-US" sz="2200" b="0" i="0" dirty="0">
                <a:solidFill>
                  <a:schemeClr val="bg1"/>
                </a:solidFill>
                <a:effectLst/>
                <a:latin typeface="Poppins" panose="00000500000000000000" pitchFamily="2" charset="0"/>
                <a:cs typeface="Poppins" panose="00000500000000000000" pitchFamily="2" charset="0"/>
              </a:rPr>
              <a:t>in the input sentence until it consists entirely of terminal symbols</a:t>
            </a:r>
          </a:p>
          <a:p>
            <a:r>
              <a:rPr lang="en-US" sz="2200" b="0" i="0" dirty="0">
                <a:solidFill>
                  <a:schemeClr val="accent2"/>
                </a:solidFill>
                <a:effectLst/>
                <a:latin typeface="Poppins" panose="00000500000000000000" pitchFamily="2" charset="0"/>
                <a:cs typeface="Poppins" panose="00000500000000000000" pitchFamily="2" charset="0"/>
              </a:rPr>
              <a:t>checked with the input sentence </a:t>
            </a:r>
            <a:r>
              <a:rPr lang="en-US" sz="2200" b="0" i="0" dirty="0">
                <a:solidFill>
                  <a:schemeClr val="bg1"/>
                </a:solidFill>
                <a:effectLst/>
                <a:latin typeface="Poppins" panose="00000500000000000000" pitchFamily="2" charset="0"/>
                <a:cs typeface="Poppins" panose="00000500000000000000" pitchFamily="2" charset="0"/>
              </a:rPr>
              <a:t>to see if it matched</a:t>
            </a:r>
          </a:p>
          <a:p>
            <a:r>
              <a:rPr lang="en-US" sz="2200" b="0" i="0" dirty="0">
                <a:solidFill>
                  <a:schemeClr val="bg1"/>
                </a:solidFill>
                <a:effectLst/>
                <a:latin typeface="Poppins" panose="00000500000000000000" pitchFamily="2" charset="0"/>
                <a:cs typeface="Poppins" panose="00000500000000000000" pitchFamily="2" charset="0"/>
              </a:rPr>
              <a:t> </a:t>
            </a:r>
            <a:r>
              <a:rPr lang="en-US" sz="2200" b="0" i="0" dirty="0">
                <a:solidFill>
                  <a:schemeClr val="accent2"/>
                </a:solidFill>
                <a:effectLst/>
                <a:latin typeface="Poppins" panose="00000500000000000000" pitchFamily="2" charset="0"/>
                <a:cs typeface="Poppins" panose="00000500000000000000" pitchFamily="2" charset="0"/>
              </a:rPr>
              <a:t>If not</a:t>
            </a:r>
            <a:r>
              <a:rPr lang="en-US" sz="2200" b="0" i="0" dirty="0">
                <a:solidFill>
                  <a:schemeClr val="bg1"/>
                </a:solidFill>
                <a:effectLst/>
                <a:latin typeface="Poppins" panose="00000500000000000000" pitchFamily="2" charset="0"/>
                <a:cs typeface="Poppins" panose="00000500000000000000" pitchFamily="2" charset="0"/>
              </a:rPr>
              <a:t>, the </a:t>
            </a:r>
            <a:r>
              <a:rPr lang="en-US" sz="2200" b="0" i="0" dirty="0">
                <a:solidFill>
                  <a:schemeClr val="accent2"/>
                </a:solidFill>
                <a:effectLst/>
                <a:latin typeface="Poppins" panose="00000500000000000000" pitchFamily="2" charset="0"/>
                <a:cs typeface="Poppins" panose="00000500000000000000" pitchFamily="2" charset="0"/>
              </a:rPr>
              <a:t>process is started</a:t>
            </a:r>
            <a:r>
              <a:rPr lang="en-US" sz="2200" b="0" i="0" dirty="0">
                <a:solidFill>
                  <a:schemeClr val="bg1"/>
                </a:solidFill>
                <a:effectLst/>
                <a:latin typeface="Poppins" panose="00000500000000000000" pitchFamily="2" charset="0"/>
                <a:cs typeface="Poppins" panose="00000500000000000000" pitchFamily="2" charset="0"/>
              </a:rPr>
              <a:t> over again with a different set of rules. </a:t>
            </a:r>
            <a:endParaRPr lang="en-US" sz="2200" dirty="0">
              <a:solidFill>
                <a:schemeClr val="bg1"/>
              </a:solidFill>
              <a:latin typeface="Poppins" panose="00000500000000000000" pitchFamily="2" charset="0"/>
              <a:cs typeface="Poppins" panose="00000500000000000000" pitchFamily="2" charset="0"/>
            </a:endParaRPr>
          </a:p>
          <a:p>
            <a:r>
              <a:rPr lang="en-US" sz="2200" b="0" i="0" dirty="0">
                <a:solidFill>
                  <a:schemeClr val="accent2"/>
                </a:solidFill>
                <a:effectLst/>
                <a:latin typeface="Poppins" panose="00000500000000000000" pitchFamily="2" charset="0"/>
                <a:cs typeface="Poppins" panose="00000500000000000000" pitchFamily="2" charset="0"/>
              </a:rPr>
              <a:t>repeated until a specific rule is found </a:t>
            </a:r>
            <a:r>
              <a:rPr lang="en-US" sz="2200" b="0" i="0" dirty="0">
                <a:solidFill>
                  <a:schemeClr val="bg1"/>
                </a:solidFill>
                <a:effectLst/>
                <a:latin typeface="Poppins" panose="00000500000000000000" pitchFamily="2" charset="0"/>
                <a:cs typeface="Poppins" panose="00000500000000000000" pitchFamily="2" charset="0"/>
              </a:rPr>
              <a:t>which describes the structure of the sentence.</a:t>
            </a:r>
          </a:p>
          <a:p>
            <a:endParaRPr lang="en-US" sz="2200" dirty="0">
              <a:solidFill>
                <a:schemeClr val="bg1"/>
              </a:solidFill>
              <a:latin typeface="Poppins" panose="00000500000000000000" pitchFamily="2" charset="0"/>
              <a:cs typeface="Poppins" panose="00000500000000000000" pitchFamily="2" charset="0"/>
            </a:endParaRPr>
          </a:p>
        </p:txBody>
      </p:sp>
      <p:sp>
        <p:nvSpPr>
          <p:cNvPr id="6" name="Freeform: Shape 5">
            <a:extLst>
              <a:ext uri="{FF2B5EF4-FFF2-40B4-BE49-F238E27FC236}">
                <a16:creationId xmlns:a16="http://schemas.microsoft.com/office/drawing/2014/main" id="{10B0FE62-C9DE-077E-7F5E-098932A27445}"/>
              </a:ext>
            </a:extLst>
          </p:cNvPr>
          <p:cNvSpPr/>
          <p:nvPr/>
        </p:nvSpPr>
        <p:spPr>
          <a:xfrm>
            <a:off x="0" y="5561970"/>
            <a:ext cx="1108825" cy="1296030"/>
          </a:xfrm>
          <a:custGeom>
            <a:avLst/>
            <a:gdLst>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76554"/>
              <a:gd name="connsiteY0" fmla="*/ 0 h 3981450"/>
              <a:gd name="connsiteX1" fmla="*/ 3409950 w 3876554"/>
              <a:gd name="connsiteY1" fmla="*/ 2076450 h 3981450"/>
              <a:gd name="connsiteX2" fmla="*/ 3657600 w 3876554"/>
              <a:gd name="connsiteY2" fmla="*/ 3981450 h 3981450"/>
              <a:gd name="connsiteX3" fmla="*/ 38100 w 3876554"/>
              <a:gd name="connsiteY3" fmla="*/ 3962400 h 3981450"/>
              <a:gd name="connsiteX4" fmla="*/ 0 w 3876554"/>
              <a:gd name="connsiteY4" fmla="*/ 0 h 3981450"/>
              <a:gd name="connsiteX0" fmla="*/ 0 w 3916378"/>
              <a:gd name="connsiteY0" fmla="*/ 0 h 3981450"/>
              <a:gd name="connsiteX1" fmla="*/ 3409950 w 3916378"/>
              <a:gd name="connsiteY1" fmla="*/ 2076450 h 3981450"/>
              <a:gd name="connsiteX2" fmla="*/ 3657600 w 3916378"/>
              <a:gd name="connsiteY2" fmla="*/ 3981450 h 3981450"/>
              <a:gd name="connsiteX3" fmla="*/ 38100 w 3916378"/>
              <a:gd name="connsiteY3" fmla="*/ 3962400 h 3981450"/>
              <a:gd name="connsiteX4" fmla="*/ 0 w 3916378"/>
              <a:gd name="connsiteY4" fmla="*/ 0 h 3981450"/>
              <a:gd name="connsiteX0" fmla="*/ 0 w 3873335"/>
              <a:gd name="connsiteY0" fmla="*/ 0 h 3981450"/>
              <a:gd name="connsiteX1" fmla="*/ 3409950 w 3873335"/>
              <a:gd name="connsiteY1" fmla="*/ 2076450 h 3981450"/>
              <a:gd name="connsiteX2" fmla="*/ 3657600 w 3873335"/>
              <a:gd name="connsiteY2" fmla="*/ 3981450 h 3981450"/>
              <a:gd name="connsiteX3" fmla="*/ 38100 w 3873335"/>
              <a:gd name="connsiteY3" fmla="*/ 3962400 h 3981450"/>
              <a:gd name="connsiteX4" fmla="*/ 0 w 3873335"/>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38100 w 3786126"/>
              <a:gd name="connsiteY3" fmla="*/ 396240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4032226"/>
              <a:gd name="connsiteY0" fmla="*/ 0 h 4003693"/>
              <a:gd name="connsiteX1" fmla="*/ 3409950 w 4032226"/>
              <a:gd name="connsiteY1" fmla="*/ 2076450 h 4003693"/>
              <a:gd name="connsiteX2" fmla="*/ 3943350 w 4032226"/>
              <a:gd name="connsiteY2" fmla="*/ 4003693 h 4003693"/>
              <a:gd name="connsiteX3" fmla="*/ 0 w 4032226"/>
              <a:gd name="connsiteY3" fmla="*/ 3981450 h 4003693"/>
              <a:gd name="connsiteX4" fmla="*/ 0 w 4032226"/>
              <a:gd name="connsiteY4" fmla="*/ 0 h 4003693"/>
              <a:gd name="connsiteX0" fmla="*/ 0 w 3948509"/>
              <a:gd name="connsiteY0" fmla="*/ 0 h 4003693"/>
              <a:gd name="connsiteX1" fmla="*/ 3409950 w 3948509"/>
              <a:gd name="connsiteY1" fmla="*/ 2076450 h 4003693"/>
              <a:gd name="connsiteX2" fmla="*/ 3943350 w 3948509"/>
              <a:gd name="connsiteY2" fmla="*/ 4003693 h 4003693"/>
              <a:gd name="connsiteX3" fmla="*/ 0 w 3948509"/>
              <a:gd name="connsiteY3" fmla="*/ 3981450 h 4003693"/>
              <a:gd name="connsiteX4" fmla="*/ 0 w 3948509"/>
              <a:gd name="connsiteY4" fmla="*/ 0 h 4003693"/>
              <a:gd name="connsiteX0" fmla="*/ 0 w 3943350"/>
              <a:gd name="connsiteY0" fmla="*/ 0 h 4003693"/>
              <a:gd name="connsiteX1" fmla="*/ 3333750 w 3943350"/>
              <a:gd name="connsiteY1" fmla="*/ 1942994 h 4003693"/>
              <a:gd name="connsiteX2" fmla="*/ 3943350 w 3943350"/>
              <a:gd name="connsiteY2" fmla="*/ 4003693 h 4003693"/>
              <a:gd name="connsiteX3" fmla="*/ 0 w 3943350"/>
              <a:gd name="connsiteY3" fmla="*/ 3981450 h 4003693"/>
              <a:gd name="connsiteX4" fmla="*/ 0 w 3943350"/>
              <a:gd name="connsiteY4" fmla="*/ 0 h 4003693"/>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314198 h 4295648"/>
              <a:gd name="connsiteX1" fmla="*/ 1607574 w 4152900"/>
              <a:gd name="connsiteY1" fmla="*/ 305635 h 4295648"/>
              <a:gd name="connsiteX2" fmla="*/ 3200400 w 4152900"/>
              <a:gd name="connsiteY2" fmla="*/ 2034764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314198 h 4295648"/>
              <a:gd name="connsiteX1" fmla="*/ 1607574 w 4152900"/>
              <a:gd name="connsiteY1" fmla="*/ 305635 h 4295648"/>
              <a:gd name="connsiteX2" fmla="*/ 3200400 w 4152900"/>
              <a:gd name="connsiteY2" fmla="*/ 2034764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314198 h 4295648"/>
              <a:gd name="connsiteX1" fmla="*/ 1607574 w 4152900"/>
              <a:gd name="connsiteY1" fmla="*/ 305635 h 4295648"/>
              <a:gd name="connsiteX2" fmla="*/ 2073011 w 4152900"/>
              <a:gd name="connsiteY2" fmla="*/ 2171760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134448 h 4115898"/>
              <a:gd name="connsiteX1" fmla="*/ 1607574 w 4152900"/>
              <a:gd name="connsiteY1" fmla="*/ 125885 h 4115898"/>
              <a:gd name="connsiteX2" fmla="*/ 2073011 w 4152900"/>
              <a:gd name="connsiteY2" fmla="*/ 1992010 h 4115898"/>
              <a:gd name="connsiteX3" fmla="*/ 4152900 w 4152900"/>
              <a:gd name="connsiteY3" fmla="*/ 4115898 h 4115898"/>
              <a:gd name="connsiteX4" fmla="*/ 0 w 4152900"/>
              <a:gd name="connsiteY4" fmla="*/ 4115898 h 4115898"/>
              <a:gd name="connsiteX5" fmla="*/ 0 w 4152900"/>
              <a:gd name="connsiteY5" fmla="*/ 134448 h 4115898"/>
              <a:gd name="connsiteX0" fmla="*/ 0 w 4152900"/>
              <a:gd name="connsiteY0" fmla="*/ 8563 h 3990013"/>
              <a:gd name="connsiteX1" fmla="*/ 1607574 w 4152900"/>
              <a:gd name="connsiteY1" fmla="*/ 0 h 3990013"/>
              <a:gd name="connsiteX2" fmla="*/ 2073011 w 4152900"/>
              <a:gd name="connsiteY2" fmla="*/ 1866125 h 3990013"/>
              <a:gd name="connsiteX3" fmla="*/ 4152900 w 4152900"/>
              <a:gd name="connsiteY3" fmla="*/ 3990013 h 3990013"/>
              <a:gd name="connsiteX4" fmla="*/ 0 w 4152900"/>
              <a:gd name="connsiteY4" fmla="*/ 3990013 h 3990013"/>
              <a:gd name="connsiteX5" fmla="*/ 0 w 4152900"/>
              <a:gd name="connsiteY5" fmla="*/ 8563 h 3990013"/>
              <a:gd name="connsiteX0" fmla="*/ 0 w 4152900"/>
              <a:gd name="connsiteY0" fmla="*/ 8563 h 3990013"/>
              <a:gd name="connsiteX1" fmla="*/ 1607574 w 4152900"/>
              <a:gd name="connsiteY1" fmla="*/ 0 h 3990013"/>
              <a:gd name="connsiteX2" fmla="*/ 2073011 w 4152900"/>
              <a:gd name="connsiteY2" fmla="*/ 1866125 h 3990013"/>
              <a:gd name="connsiteX3" fmla="*/ 4152900 w 4152900"/>
              <a:gd name="connsiteY3" fmla="*/ 3990013 h 3990013"/>
              <a:gd name="connsiteX4" fmla="*/ 0 w 4152900"/>
              <a:gd name="connsiteY4" fmla="*/ 3990013 h 3990013"/>
              <a:gd name="connsiteX5" fmla="*/ 0 w 4152900"/>
              <a:gd name="connsiteY5" fmla="*/ 8563 h 3990013"/>
              <a:gd name="connsiteX0" fmla="*/ 0 w 4152900"/>
              <a:gd name="connsiteY0" fmla="*/ 51923 h 4033373"/>
              <a:gd name="connsiteX1" fmla="*/ 2073011 w 4152900"/>
              <a:gd name="connsiteY1" fmla="*/ 1909485 h 4033373"/>
              <a:gd name="connsiteX2" fmla="*/ 4152900 w 4152900"/>
              <a:gd name="connsiteY2" fmla="*/ 4033373 h 4033373"/>
              <a:gd name="connsiteX3" fmla="*/ 0 w 4152900"/>
              <a:gd name="connsiteY3" fmla="*/ 4033373 h 4033373"/>
              <a:gd name="connsiteX4" fmla="*/ 0 w 4152900"/>
              <a:gd name="connsiteY4" fmla="*/ 51923 h 4033373"/>
              <a:gd name="connsiteX0" fmla="*/ 0 w 4152900"/>
              <a:gd name="connsiteY0" fmla="*/ 39460 h 4020910"/>
              <a:gd name="connsiteX1" fmla="*/ 1759618 w 4152900"/>
              <a:gd name="connsiteY1" fmla="*/ 2475397 h 4020910"/>
              <a:gd name="connsiteX2" fmla="*/ 4152900 w 4152900"/>
              <a:gd name="connsiteY2" fmla="*/ 4020910 h 4020910"/>
              <a:gd name="connsiteX3" fmla="*/ 0 w 4152900"/>
              <a:gd name="connsiteY3" fmla="*/ 4020910 h 4020910"/>
              <a:gd name="connsiteX4" fmla="*/ 0 w 4152900"/>
              <a:gd name="connsiteY4" fmla="*/ 39460 h 4020910"/>
              <a:gd name="connsiteX0" fmla="*/ 0 w 4152900"/>
              <a:gd name="connsiteY0" fmla="*/ 48924 h 4030374"/>
              <a:gd name="connsiteX1" fmla="*/ 1759618 w 4152900"/>
              <a:gd name="connsiteY1" fmla="*/ 2484861 h 4030374"/>
              <a:gd name="connsiteX2" fmla="*/ 4152900 w 4152900"/>
              <a:gd name="connsiteY2" fmla="*/ 4030374 h 4030374"/>
              <a:gd name="connsiteX3" fmla="*/ 0 w 4152900"/>
              <a:gd name="connsiteY3" fmla="*/ 4030374 h 4030374"/>
              <a:gd name="connsiteX4" fmla="*/ 0 w 4152900"/>
              <a:gd name="connsiteY4" fmla="*/ 48924 h 4030374"/>
              <a:gd name="connsiteX0" fmla="*/ 0 w 4152900"/>
              <a:gd name="connsiteY0" fmla="*/ 0 h 3981450"/>
              <a:gd name="connsiteX1" fmla="*/ 1759618 w 4152900"/>
              <a:gd name="connsiteY1" fmla="*/ 2435937 h 3981450"/>
              <a:gd name="connsiteX2" fmla="*/ 4152900 w 4152900"/>
              <a:gd name="connsiteY2" fmla="*/ 3981450 h 3981450"/>
              <a:gd name="connsiteX3" fmla="*/ 0 w 4152900"/>
              <a:gd name="connsiteY3" fmla="*/ 3981450 h 3981450"/>
              <a:gd name="connsiteX4" fmla="*/ 0 w 4152900"/>
              <a:gd name="connsiteY4" fmla="*/ 0 h 398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2900" h="3981450">
                <a:moveTo>
                  <a:pt x="0" y="0"/>
                </a:moveTo>
                <a:cubicBezTo>
                  <a:pt x="1461964" y="320790"/>
                  <a:pt x="1694254" y="1290383"/>
                  <a:pt x="1759618" y="2435937"/>
                </a:cubicBezTo>
                <a:cubicBezTo>
                  <a:pt x="1824982" y="3581491"/>
                  <a:pt x="3971925" y="2641175"/>
                  <a:pt x="4152900" y="3981450"/>
                </a:cubicBezTo>
                <a:lnTo>
                  <a:pt x="0" y="3981450"/>
                </a:lnTo>
                <a:lnTo>
                  <a:pt x="0" y="0"/>
                </a:lnTo>
                <a:close/>
              </a:path>
            </a:pathLst>
          </a:custGeom>
          <a:solidFill>
            <a:srgbClr val="A6C3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Freeform: Shape 6">
            <a:extLst>
              <a:ext uri="{FF2B5EF4-FFF2-40B4-BE49-F238E27FC236}">
                <a16:creationId xmlns:a16="http://schemas.microsoft.com/office/drawing/2014/main" id="{318CDE7A-6088-C2C1-3EDD-95BAEFF25A15}"/>
              </a:ext>
            </a:extLst>
          </p:cNvPr>
          <p:cNvSpPr/>
          <p:nvPr/>
        </p:nvSpPr>
        <p:spPr>
          <a:xfrm>
            <a:off x="10632817" y="0"/>
            <a:ext cx="1593731" cy="1419497"/>
          </a:xfrm>
          <a:custGeom>
            <a:avLst/>
            <a:gdLst>
              <a:gd name="connsiteX0" fmla="*/ 4648 w 7391400"/>
              <a:gd name="connsiteY0" fmla="*/ 0 h 6591971"/>
              <a:gd name="connsiteX1" fmla="*/ 7371596 w 7391400"/>
              <a:gd name="connsiteY1" fmla="*/ 0 h 6591971"/>
              <a:gd name="connsiteX2" fmla="*/ 7391400 w 7391400"/>
              <a:gd name="connsiteY2" fmla="*/ 5950652 h 6591971"/>
              <a:gd name="connsiteX3" fmla="*/ 3529694 w 7391400"/>
              <a:gd name="connsiteY3" fmla="*/ 5465800 h 6591971"/>
              <a:gd name="connsiteX4" fmla="*/ 2981550 w 7391400"/>
              <a:gd name="connsiteY4" fmla="*/ 2062229 h 6591971"/>
              <a:gd name="connsiteX5" fmla="*/ 4648 w 7391400"/>
              <a:gd name="connsiteY5" fmla="*/ 0 h 659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1400" h="6591971">
                <a:moveTo>
                  <a:pt x="4648" y="0"/>
                </a:moveTo>
                <a:lnTo>
                  <a:pt x="7371596" y="0"/>
                </a:lnTo>
                <a:cubicBezTo>
                  <a:pt x="7378197" y="1983551"/>
                  <a:pt x="7384799" y="3967101"/>
                  <a:pt x="7391400" y="5950652"/>
                </a:cubicBezTo>
                <a:cubicBezTo>
                  <a:pt x="6896311" y="6571165"/>
                  <a:pt x="4789466" y="7199770"/>
                  <a:pt x="3529694" y="5465800"/>
                </a:cubicBezTo>
                <a:cubicBezTo>
                  <a:pt x="2910240" y="4101497"/>
                  <a:pt x="3795384" y="3078814"/>
                  <a:pt x="2981550" y="2062229"/>
                </a:cubicBezTo>
                <a:cubicBezTo>
                  <a:pt x="2167716" y="1045644"/>
                  <a:pt x="-116596" y="2394604"/>
                  <a:pt x="4648" y="0"/>
                </a:cubicBezTo>
                <a:close/>
              </a:path>
            </a:pathLst>
          </a:custGeom>
          <a:solidFill>
            <a:srgbClr val="A6C3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595276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367A2BAB-399F-401E-8503-7FD3E1B2F00D}"/>
              </a:ext>
            </a:extLst>
          </p:cNvPr>
          <p:cNvSpPr/>
          <p:nvPr/>
        </p:nvSpPr>
        <p:spPr>
          <a:xfrm>
            <a:off x="10632817" y="0"/>
            <a:ext cx="1593731" cy="1419497"/>
          </a:xfrm>
          <a:custGeom>
            <a:avLst/>
            <a:gdLst>
              <a:gd name="connsiteX0" fmla="*/ 4648 w 7391400"/>
              <a:gd name="connsiteY0" fmla="*/ 0 h 6591971"/>
              <a:gd name="connsiteX1" fmla="*/ 7371596 w 7391400"/>
              <a:gd name="connsiteY1" fmla="*/ 0 h 6591971"/>
              <a:gd name="connsiteX2" fmla="*/ 7391400 w 7391400"/>
              <a:gd name="connsiteY2" fmla="*/ 5950652 h 6591971"/>
              <a:gd name="connsiteX3" fmla="*/ 3529694 w 7391400"/>
              <a:gd name="connsiteY3" fmla="*/ 5465800 h 6591971"/>
              <a:gd name="connsiteX4" fmla="*/ 2981550 w 7391400"/>
              <a:gd name="connsiteY4" fmla="*/ 2062229 h 6591971"/>
              <a:gd name="connsiteX5" fmla="*/ 4648 w 7391400"/>
              <a:gd name="connsiteY5" fmla="*/ 0 h 659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1400" h="6591971">
                <a:moveTo>
                  <a:pt x="4648" y="0"/>
                </a:moveTo>
                <a:lnTo>
                  <a:pt x="7371596" y="0"/>
                </a:lnTo>
                <a:cubicBezTo>
                  <a:pt x="7378197" y="1983551"/>
                  <a:pt x="7384799" y="3967101"/>
                  <a:pt x="7391400" y="5950652"/>
                </a:cubicBezTo>
                <a:cubicBezTo>
                  <a:pt x="6896311" y="6571165"/>
                  <a:pt x="4789466" y="7199770"/>
                  <a:pt x="3529694" y="5465800"/>
                </a:cubicBezTo>
                <a:cubicBezTo>
                  <a:pt x="2910240" y="4101497"/>
                  <a:pt x="3795384" y="3078814"/>
                  <a:pt x="2981550" y="2062229"/>
                </a:cubicBezTo>
                <a:cubicBezTo>
                  <a:pt x="2167716" y="1045644"/>
                  <a:pt x="-116596" y="2394604"/>
                  <a:pt x="4648" y="0"/>
                </a:cubicBezTo>
                <a:close/>
              </a:path>
            </a:pathLst>
          </a:custGeom>
          <a:solidFill>
            <a:srgbClr val="A6C3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Freeform 8">
            <a:extLst>
              <a:ext uri="{FF2B5EF4-FFF2-40B4-BE49-F238E27FC236}">
                <a16:creationId xmlns:a16="http://schemas.microsoft.com/office/drawing/2014/main" id="{9D830601-8331-40D6-867F-41863DAF0163}"/>
              </a:ext>
            </a:extLst>
          </p:cNvPr>
          <p:cNvSpPr>
            <a:spLocks/>
          </p:cNvSpPr>
          <p:nvPr/>
        </p:nvSpPr>
        <p:spPr bwMode="auto">
          <a:xfrm flipV="1">
            <a:off x="12071937" y="367754"/>
            <a:ext cx="309221" cy="309222"/>
          </a:xfrm>
          <a:custGeom>
            <a:avLst/>
            <a:gdLst>
              <a:gd name="T0" fmla="*/ 417 w 756"/>
              <a:gd name="T1" fmla="*/ 754 h 756"/>
              <a:gd name="T2" fmla="*/ 472 w 756"/>
              <a:gd name="T3" fmla="*/ 744 h 756"/>
              <a:gd name="T4" fmla="*/ 525 w 756"/>
              <a:gd name="T5" fmla="*/ 726 h 756"/>
              <a:gd name="T6" fmla="*/ 574 w 756"/>
              <a:gd name="T7" fmla="*/ 701 h 756"/>
              <a:gd name="T8" fmla="*/ 619 w 756"/>
              <a:gd name="T9" fmla="*/ 670 h 756"/>
              <a:gd name="T10" fmla="*/ 658 w 756"/>
              <a:gd name="T11" fmla="*/ 632 h 756"/>
              <a:gd name="T12" fmla="*/ 691 w 756"/>
              <a:gd name="T13" fmla="*/ 590 h 756"/>
              <a:gd name="T14" fmla="*/ 719 w 756"/>
              <a:gd name="T15" fmla="*/ 542 h 756"/>
              <a:gd name="T16" fmla="*/ 739 w 756"/>
              <a:gd name="T17" fmla="*/ 491 h 756"/>
              <a:gd name="T18" fmla="*/ 751 w 756"/>
              <a:gd name="T19" fmla="*/ 435 h 756"/>
              <a:gd name="T20" fmla="*/ 756 w 756"/>
              <a:gd name="T21" fmla="*/ 378 h 756"/>
              <a:gd name="T22" fmla="*/ 751 w 756"/>
              <a:gd name="T23" fmla="*/ 321 h 756"/>
              <a:gd name="T24" fmla="*/ 739 w 756"/>
              <a:gd name="T25" fmla="*/ 266 h 756"/>
              <a:gd name="T26" fmla="*/ 719 w 756"/>
              <a:gd name="T27" fmla="*/ 214 h 756"/>
              <a:gd name="T28" fmla="*/ 691 w 756"/>
              <a:gd name="T29" fmla="*/ 167 h 756"/>
              <a:gd name="T30" fmla="*/ 658 w 756"/>
              <a:gd name="T31" fmla="*/ 124 h 756"/>
              <a:gd name="T32" fmla="*/ 619 w 756"/>
              <a:gd name="T33" fmla="*/ 87 h 756"/>
              <a:gd name="T34" fmla="*/ 574 w 756"/>
              <a:gd name="T35" fmla="*/ 55 h 756"/>
              <a:gd name="T36" fmla="*/ 525 w 756"/>
              <a:gd name="T37" fmla="*/ 30 h 756"/>
              <a:gd name="T38" fmla="*/ 472 w 756"/>
              <a:gd name="T39" fmla="*/ 12 h 756"/>
              <a:gd name="T40" fmla="*/ 417 w 756"/>
              <a:gd name="T41" fmla="*/ 2 h 756"/>
              <a:gd name="T42" fmla="*/ 358 w 756"/>
              <a:gd name="T43" fmla="*/ 0 h 756"/>
              <a:gd name="T44" fmla="*/ 301 w 756"/>
              <a:gd name="T45" fmla="*/ 8 h 756"/>
              <a:gd name="T46" fmla="*/ 248 w 756"/>
              <a:gd name="T47" fmla="*/ 23 h 756"/>
              <a:gd name="T48" fmla="*/ 197 w 756"/>
              <a:gd name="T49" fmla="*/ 46 h 756"/>
              <a:gd name="T50" fmla="*/ 152 w 756"/>
              <a:gd name="T51" fmla="*/ 76 h 756"/>
              <a:gd name="T52" fmla="*/ 111 w 756"/>
              <a:gd name="T53" fmla="*/ 111 h 756"/>
              <a:gd name="T54" fmla="*/ 75 w 756"/>
              <a:gd name="T55" fmla="*/ 152 h 756"/>
              <a:gd name="T56" fmla="*/ 45 w 756"/>
              <a:gd name="T57" fmla="*/ 198 h 756"/>
              <a:gd name="T58" fmla="*/ 22 w 756"/>
              <a:gd name="T59" fmla="*/ 249 h 756"/>
              <a:gd name="T60" fmla="*/ 7 w 756"/>
              <a:gd name="T61" fmla="*/ 302 h 756"/>
              <a:gd name="T62" fmla="*/ 0 w 756"/>
              <a:gd name="T63" fmla="*/ 359 h 756"/>
              <a:gd name="T64" fmla="*/ 2 w 756"/>
              <a:gd name="T65" fmla="*/ 417 h 756"/>
              <a:gd name="T66" fmla="*/ 12 w 756"/>
              <a:gd name="T67" fmla="*/ 472 h 756"/>
              <a:gd name="T68" fmla="*/ 30 w 756"/>
              <a:gd name="T69" fmla="*/ 525 h 756"/>
              <a:gd name="T70" fmla="*/ 55 w 756"/>
              <a:gd name="T71" fmla="*/ 574 h 756"/>
              <a:gd name="T72" fmla="*/ 86 w 756"/>
              <a:gd name="T73" fmla="*/ 619 h 756"/>
              <a:gd name="T74" fmla="*/ 124 w 756"/>
              <a:gd name="T75" fmla="*/ 658 h 756"/>
              <a:gd name="T76" fmla="*/ 166 w 756"/>
              <a:gd name="T77" fmla="*/ 691 h 756"/>
              <a:gd name="T78" fmla="*/ 214 w 756"/>
              <a:gd name="T79" fmla="*/ 718 h 756"/>
              <a:gd name="T80" fmla="*/ 265 w 756"/>
              <a:gd name="T81" fmla="*/ 739 h 756"/>
              <a:gd name="T82" fmla="*/ 321 w 756"/>
              <a:gd name="T83" fmla="*/ 752 h 756"/>
              <a:gd name="T84" fmla="*/ 378 w 756"/>
              <a:gd name="T85" fmla="*/ 756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6" h="756">
                <a:moveTo>
                  <a:pt x="378" y="756"/>
                </a:moveTo>
                <a:lnTo>
                  <a:pt x="397" y="756"/>
                </a:lnTo>
                <a:lnTo>
                  <a:pt x="417" y="754"/>
                </a:lnTo>
                <a:lnTo>
                  <a:pt x="435" y="752"/>
                </a:lnTo>
                <a:lnTo>
                  <a:pt x="454" y="749"/>
                </a:lnTo>
                <a:lnTo>
                  <a:pt x="472" y="744"/>
                </a:lnTo>
                <a:lnTo>
                  <a:pt x="490" y="739"/>
                </a:lnTo>
                <a:lnTo>
                  <a:pt x="507" y="734"/>
                </a:lnTo>
                <a:lnTo>
                  <a:pt x="525" y="726"/>
                </a:lnTo>
                <a:lnTo>
                  <a:pt x="542" y="718"/>
                </a:lnTo>
                <a:lnTo>
                  <a:pt x="558" y="711"/>
                </a:lnTo>
                <a:lnTo>
                  <a:pt x="574" y="701"/>
                </a:lnTo>
                <a:lnTo>
                  <a:pt x="589" y="691"/>
                </a:lnTo>
                <a:lnTo>
                  <a:pt x="604" y="681"/>
                </a:lnTo>
                <a:lnTo>
                  <a:pt x="619" y="670"/>
                </a:lnTo>
                <a:lnTo>
                  <a:pt x="632" y="658"/>
                </a:lnTo>
                <a:lnTo>
                  <a:pt x="645" y="645"/>
                </a:lnTo>
                <a:lnTo>
                  <a:pt x="658" y="632"/>
                </a:lnTo>
                <a:lnTo>
                  <a:pt x="669" y="619"/>
                </a:lnTo>
                <a:lnTo>
                  <a:pt x="680" y="604"/>
                </a:lnTo>
                <a:lnTo>
                  <a:pt x="691" y="590"/>
                </a:lnTo>
                <a:lnTo>
                  <a:pt x="701" y="574"/>
                </a:lnTo>
                <a:lnTo>
                  <a:pt x="710" y="559"/>
                </a:lnTo>
                <a:lnTo>
                  <a:pt x="719" y="542"/>
                </a:lnTo>
                <a:lnTo>
                  <a:pt x="727" y="525"/>
                </a:lnTo>
                <a:lnTo>
                  <a:pt x="733" y="508"/>
                </a:lnTo>
                <a:lnTo>
                  <a:pt x="739" y="491"/>
                </a:lnTo>
                <a:lnTo>
                  <a:pt x="744" y="472"/>
                </a:lnTo>
                <a:lnTo>
                  <a:pt x="748" y="455"/>
                </a:lnTo>
                <a:lnTo>
                  <a:pt x="751" y="435"/>
                </a:lnTo>
                <a:lnTo>
                  <a:pt x="754" y="417"/>
                </a:lnTo>
                <a:lnTo>
                  <a:pt x="756" y="398"/>
                </a:lnTo>
                <a:lnTo>
                  <a:pt x="756" y="378"/>
                </a:lnTo>
                <a:lnTo>
                  <a:pt x="756" y="359"/>
                </a:lnTo>
                <a:lnTo>
                  <a:pt x="754" y="339"/>
                </a:lnTo>
                <a:lnTo>
                  <a:pt x="751" y="321"/>
                </a:lnTo>
                <a:lnTo>
                  <a:pt x="748" y="302"/>
                </a:lnTo>
                <a:lnTo>
                  <a:pt x="744" y="284"/>
                </a:lnTo>
                <a:lnTo>
                  <a:pt x="739" y="266"/>
                </a:lnTo>
                <a:lnTo>
                  <a:pt x="733" y="249"/>
                </a:lnTo>
                <a:lnTo>
                  <a:pt x="727" y="231"/>
                </a:lnTo>
                <a:lnTo>
                  <a:pt x="719" y="214"/>
                </a:lnTo>
                <a:lnTo>
                  <a:pt x="710" y="198"/>
                </a:lnTo>
                <a:lnTo>
                  <a:pt x="701" y="183"/>
                </a:lnTo>
                <a:lnTo>
                  <a:pt x="691" y="167"/>
                </a:lnTo>
                <a:lnTo>
                  <a:pt x="680" y="152"/>
                </a:lnTo>
                <a:lnTo>
                  <a:pt x="669" y="137"/>
                </a:lnTo>
                <a:lnTo>
                  <a:pt x="658" y="124"/>
                </a:lnTo>
                <a:lnTo>
                  <a:pt x="645" y="111"/>
                </a:lnTo>
                <a:lnTo>
                  <a:pt x="632" y="98"/>
                </a:lnTo>
                <a:lnTo>
                  <a:pt x="619" y="87"/>
                </a:lnTo>
                <a:lnTo>
                  <a:pt x="604" y="76"/>
                </a:lnTo>
                <a:lnTo>
                  <a:pt x="589" y="65"/>
                </a:lnTo>
                <a:lnTo>
                  <a:pt x="574" y="55"/>
                </a:lnTo>
                <a:lnTo>
                  <a:pt x="558" y="46"/>
                </a:lnTo>
                <a:lnTo>
                  <a:pt x="542" y="38"/>
                </a:lnTo>
                <a:lnTo>
                  <a:pt x="525" y="30"/>
                </a:lnTo>
                <a:lnTo>
                  <a:pt x="507" y="23"/>
                </a:lnTo>
                <a:lnTo>
                  <a:pt x="490" y="17"/>
                </a:lnTo>
                <a:lnTo>
                  <a:pt x="472" y="12"/>
                </a:lnTo>
                <a:lnTo>
                  <a:pt x="454" y="8"/>
                </a:lnTo>
                <a:lnTo>
                  <a:pt x="435" y="5"/>
                </a:lnTo>
                <a:lnTo>
                  <a:pt x="417" y="2"/>
                </a:lnTo>
                <a:lnTo>
                  <a:pt x="397" y="0"/>
                </a:lnTo>
                <a:lnTo>
                  <a:pt x="378" y="0"/>
                </a:lnTo>
                <a:lnTo>
                  <a:pt x="358" y="0"/>
                </a:lnTo>
                <a:lnTo>
                  <a:pt x="339" y="2"/>
                </a:lnTo>
                <a:lnTo>
                  <a:pt x="321" y="5"/>
                </a:lnTo>
                <a:lnTo>
                  <a:pt x="301" y="8"/>
                </a:lnTo>
                <a:lnTo>
                  <a:pt x="284" y="12"/>
                </a:lnTo>
                <a:lnTo>
                  <a:pt x="265" y="17"/>
                </a:lnTo>
                <a:lnTo>
                  <a:pt x="248" y="23"/>
                </a:lnTo>
                <a:lnTo>
                  <a:pt x="231" y="30"/>
                </a:lnTo>
                <a:lnTo>
                  <a:pt x="214" y="38"/>
                </a:lnTo>
                <a:lnTo>
                  <a:pt x="197" y="46"/>
                </a:lnTo>
                <a:lnTo>
                  <a:pt x="182" y="55"/>
                </a:lnTo>
                <a:lnTo>
                  <a:pt x="166" y="65"/>
                </a:lnTo>
                <a:lnTo>
                  <a:pt x="152" y="76"/>
                </a:lnTo>
                <a:lnTo>
                  <a:pt x="137" y="87"/>
                </a:lnTo>
                <a:lnTo>
                  <a:pt x="124" y="98"/>
                </a:lnTo>
                <a:lnTo>
                  <a:pt x="111" y="111"/>
                </a:lnTo>
                <a:lnTo>
                  <a:pt x="98" y="124"/>
                </a:lnTo>
                <a:lnTo>
                  <a:pt x="86" y="137"/>
                </a:lnTo>
                <a:lnTo>
                  <a:pt x="75" y="152"/>
                </a:lnTo>
                <a:lnTo>
                  <a:pt x="65" y="167"/>
                </a:lnTo>
                <a:lnTo>
                  <a:pt x="55" y="183"/>
                </a:lnTo>
                <a:lnTo>
                  <a:pt x="45" y="198"/>
                </a:lnTo>
                <a:lnTo>
                  <a:pt x="38" y="214"/>
                </a:lnTo>
                <a:lnTo>
                  <a:pt x="30" y="231"/>
                </a:lnTo>
                <a:lnTo>
                  <a:pt x="22" y="249"/>
                </a:lnTo>
                <a:lnTo>
                  <a:pt x="17" y="266"/>
                </a:lnTo>
                <a:lnTo>
                  <a:pt x="12" y="284"/>
                </a:lnTo>
                <a:lnTo>
                  <a:pt x="7" y="302"/>
                </a:lnTo>
                <a:lnTo>
                  <a:pt x="4" y="321"/>
                </a:lnTo>
                <a:lnTo>
                  <a:pt x="2" y="339"/>
                </a:lnTo>
                <a:lnTo>
                  <a:pt x="0" y="359"/>
                </a:lnTo>
                <a:lnTo>
                  <a:pt x="0" y="378"/>
                </a:lnTo>
                <a:lnTo>
                  <a:pt x="0" y="398"/>
                </a:lnTo>
                <a:lnTo>
                  <a:pt x="2" y="417"/>
                </a:lnTo>
                <a:lnTo>
                  <a:pt x="4" y="435"/>
                </a:lnTo>
                <a:lnTo>
                  <a:pt x="7" y="455"/>
                </a:lnTo>
                <a:lnTo>
                  <a:pt x="12" y="472"/>
                </a:lnTo>
                <a:lnTo>
                  <a:pt x="17" y="491"/>
                </a:lnTo>
                <a:lnTo>
                  <a:pt x="22" y="508"/>
                </a:lnTo>
                <a:lnTo>
                  <a:pt x="30" y="525"/>
                </a:lnTo>
                <a:lnTo>
                  <a:pt x="38" y="542"/>
                </a:lnTo>
                <a:lnTo>
                  <a:pt x="45" y="559"/>
                </a:lnTo>
                <a:lnTo>
                  <a:pt x="55" y="574"/>
                </a:lnTo>
                <a:lnTo>
                  <a:pt x="65" y="590"/>
                </a:lnTo>
                <a:lnTo>
                  <a:pt x="75" y="604"/>
                </a:lnTo>
                <a:lnTo>
                  <a:pt x="86" y="619"/>
                </a:lnTo>
                <a:lnTo>
                  <a:pt x="98" y="632"/>
                </a:lnTo>
                <a:lnTo>
                  <a:pt x="111" y="645"/>
                </a:lnTo>
                <a:lnTo>
                  <a:pt x="124" y="658"/>
                </a:lnTo>
                <a:lnTo>
                  <a:pt x="137" y="670"/>
                </a:lnTo>
                <a:lnTo>
                  <a:pt x="152" y="681"/>
                </a:lnTo>
                <a:lnTo>
                  <a:pt x="166" y="691"/>
                </a:lnTo>
                <a:lnTo>
                  <a:pt x="182" y="701"/>
                </a:lnTo>
                <a:lnTo>
                  <a:pt x="197" y="711"/>
                </a:lnTo>
                <a:lnTo>
                  <a:pt x="214" y="718"/>
                </a:lnTo>
                <a:lnTo>
                  <a:pt x="231" y="726"/>
                </a:lnTo>
                <a:lnTo>
                  <a:pt x="248" y="734"/>
                </a:lnTo>
                <a:lnTo>
                  <a:pt x="265" y="739"/>
                </a:lnTo>
                <a:lnTo>
                  <a:pt x="284" y="744"/>
                </a:lnTo>
                <a:lnTo>
                  <a:pt x="301" y="749"/>
                </a:lnTo>
                <a:lnTo>
                  <a:pt x="321" y="752"/>
                </a:lnTo>
                <a:lnTo>
                  <a:pt x="339" y="754"/>
                </a:lnTo>
                <a:lnTo>
                  <a:pt x="358" y="756"/>
                </a:lnTo>
                <a:lnTo>
                  <a:pt x="378" y="756"/>
                </a:lnTo>
                <a:close/>
              </a:path>
            </a:pathLst>
          </a:custGeom>
          <a:gradFill flip="none" rotWithShape="1">
            <a:gsLst>
              <a:gs pos="0">
                <a:schemeClr val="bg1"/>
              </a:gs>
              <a:gs pos="100000">
                <a:srgbClr val="F0F0F0"/>
              </a:gs>
            </a:gsLst>
            <a:lin ang="10200000" scaled="0"/>
            <a:tileRect/>
          </a:gradFill>
          <a:ln>
            <a:noFill/>
          </a:ln>
          <a:effectLst>
            <a:outerShdw blurRad="1270000" dist="812800" dir="2700000" sx="80000" sy="8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7" name="Freeform: Shape 6">
            <a:extLst>
              <a:ext uri="{FF2B5EF4-FFF2-40B4-BE49-F238E27FC236}">
                <a16:creationId xmlns:a16="http://schemas.microsoft.com/office/drawing/2014/main" id="{9CC4589A-D4D3-4191-8538-9A7A0DE97EB7}"/>
              </a:ext>
            </a:extLst>
          </p:cNvPr>
          <p:cNvSpPr/>
          <p:nvPr/>
        </p:nvSpPr>
        <p:spPr>
          <a:xfrm>
            <a:off x="0" y="5561970"/>
            <a:ext cx="1108825" cy="1296030"/>
          </a:xfrm>
          <a:custGeom>
            <a:avLst/>
            <a:gdLst>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76554"/>
              <a:gd name="connsiteY0" fmla="*/ 0 h 3981450"/>
              <a:gd name="connsiteX1" fmla="*/ 3409950 w 3876554"/>
              <a:gd name="connsiteY1" fmla="*/ 2076450 h 3981450"/>
              <a:gd name="connsiteX2" fmla="*/ 3657600 w 3876554"/>
              <a:gd name="connsiteY2" fmla="*/ 3981450 h 3981450"/>
              <a:gd name="connsiteX3" fmla="*/ 38100 w 3876554"/>
              <a:gd name="connsiteY3" fmla="*/ 3962400 h 3981450"/>
              <a:gd name="connsiteX4" fmla="*/ 0 w 3876554"/>
              <a:gd name="connsiteY4" fmla="*/ 0 h 3981450"/>
              <a:gd name="connsiteX0" fmla="*/ 0 w 3916378"/>
              <a:gd name="connsiteY0" fmla="*/ 0 h 3981450"/>
              <a:gd name="connsiteX1" fmla="*/ 3409950 w 3916378"/>
              <a:gd name="connsiteY1" fmla="*/ 2076450 h 3981450"/>
              <a:gd name="connsiteX2" fmla="*/ 3657600 w 3916378"/>
              <a:gd name="connsiteY2" fmla="*/ 3981450 h 3981450"/>
              <a:gd name="connsiteX3" fmla="*/ 38100 w 3916378"/>
              <a:gd name="connsiteY3" fmla="*/ 3962400 h 3981450"/>
              <a:gd name="connsiteX4" fmla="*/ 0 w 3916378"/>
              <a:gd name="connsiteY4" fmla="*/ 0 h 3981450"/>
              <a:gd name="connsiteX0" fmla="*/ 0 w 3873335"/>
              <a:gd name="connsiteY0" fmla="*/ 0 h 3981450"/>
              <a:gd name="connsiteX1" fmla="*/ 3409950 w 3873335"/>
              <a:gd name="connsiteY1" fmla="*/ 2076450 h 3981450"/>
              <a:gd name="connsiteX2" fmla="*/ 3657600 w 3873335"/>
              <a:gd name="connsiteY2" fmla="*/ 3981450 h 3981450"/>
              <a:gd name="connsiteX3" fmla="*/ 38100 w 3873335"/>
              <a:gd name="connsiteY3" fmla="*/ 3962400 h 3981450"/>
              <a:gd name="connsiteX4" fmla="*/ 0 w 3873335"/>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38100 w 3786126"/>
              <a:gd name="connsiteY3" fmla="*/ 396240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4032226"/>
              <a:gd name="connsiteY0" fmla="*/ 0 h 4003693"/>
              <a:gd name="connsiteX1" fmla="*/ 3409950 w 4032226"/>
              <a:gd name="connsiteY1" fmla="*/ 2076450 h 4003693"/>
              <a:gd name="connsiteX2" fmla="*/ 3943350 w 4032226"/>
              <a:gd name="connsiteY2" fmla="*/ 4003693 h 4003693"/>
              <a:gd name="connsiteX3" fmla="*/ 0 w 4032226"/>
              <a:gd name="connsiteY3" fmla="*/ 3981450 h 4003693"/>
              <a:gd name="connsiteX4" fmla="*/ 0 w 4032226"/>
              <a:gd name="connsiteY4" fmla="*/ 0 h 4003693"/>
              <a:gd name="connsiteX0" fmla="*/ 0 w 3948509"/>
              <a:gd name="connsiteY0" fmla="*/ 0 h 4003693"/>
              <a:gd name="connsiteX1" fmla="*/ 3409950 w 3948509"/>
              <a:gd name="connsiteY1" fmla="*/ 2076450 h 4003693"/>
              <a:gd name="connsiteX2" fmla="*/ 3943350 w 3948509"/>
              <a:gd name="connsiteY2" fmla="*/ 4003693 h 4003693"/>
              <a:gd name="connsiteX3" fmla="*/ 0 w 3948509"/>
              <a:gd name="connsiteY3" fmla="*/ 3981450 h 4003693"/>
              <a:gd name="connsiteX4" fmla="*/ 0 w 3948509"/>
              <a:gd name="connsiteY4" fmla="*/ 0 h 4003693"/>
              <a:gd name="connsiteX0" fmla="*/ 0 w 3943350"/>
              <a:gd name="connsiteY0" fmla="*/ 0 h 4003693"/>
              <a:gd name="connsiteX1" fmla="*/ 3333750 w 3943350"/>
              <a:gd name="connsiteY1" fmla="*/ 1942994 h 4003693"/>
              <a:gd name="connsiteX2" fmla="*/ 3943350 w 3943350"/>
              <a:gd name="connsiteY2" fmla="*/ 4003693 h 4003693"/>
              <a:gd name="connsiteX3" fmla="*/ 0 w 3943350"/>
              <a:gd name="connsiteY3" fmla="*/ 3981450 h 4003693"/>
              <a:gd name="connsiteX4" fmla="*/ 0 w 3943350"/>
              <a:gd name="connsiteY4" fmla="*/ 0 h 4003693"/>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314198 h 4295648"/>
              <a:gd name="connsiteX1" fmla="*/ 1607574 w 4152900"/>
              <a:gd name="connsiteY1" fmla="*/ 305635 h 4295648"/>
              <a:gd name="connsiteX2" fmla="*/ 3200400 w 4152900"/>
              <a:gd name="connsiteY2" fmla="*/ 2034764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314198 h 4295648"/>
              <a:gd name="connsiteX1" fmla="*/ 1607574 w 4152900"/>
              <a:gd name="connsiteY1" fmla="*/ 305635 h 4295648"/>
              <a:gd name="connsiteX2" fmla="*/ 3200400 w 4152900"/>
              <a:gd name="connsiteY2" fmla="*/ 2034764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314198 h 4295648"/>
              <a:gd name="connsiteX1" fmla="*/ 1607574 w 4152900"/>
              <a:gd name="connsiteY1" fmla="*/ 305635 h 4295648"/>
              <a:gd name="connsiteX2" fmla="*/ 2073011 w 4152900"/>
              <a:gd name="connsiteY2" fmla="*/ 2171760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134448 h 4115898"/>
              <a:gd name="connsiteX1" fmla="*/ 1607574 w 4152900"/>
              <a:gd name="connsiteY1" fmla="*/ 125885 h 4115898"/>
              <a:gd name="connsiteX2" fmla="*/ 2073011 w 4152900"/>
              <a:gd name="connsiteY2" fmla="*/ 1992010 h 4115898"/>
              <a:gd name="connsiteX3" fmla="*/ 4152900 w 4152900"/>
              <a:gd name="connsiteY3" fmla="*/ 4115898 h 4115898"/>
              <a:gd name="connsiteX4" fmla="*/ 0 w 4152900"/>
              <a:gd name="connsiteY4" fmla="*/ 4115898 h 4115898"/>
              <a:gd name="connsiteX5" fmla="*/ 0 w 4152900"/>
              <a:gd name="connsiteY5" fmla="*/ 134448 h 4115898"/>
              <a:gd name="connsiteX0" fmla="*/ 0 w 4152900"/>
              <a:gd name="connsiteY0" fmla="*/ 8563 h 3990013"/>
              <a:gd name="connsiteX1" fmla="*/ 1607574 w 4152900"/>
              <a:gd name="connsiteY1" fmla="*/ 0 h 3990013"/>
              <a:gd name="connsiteX2" fmla="*/ 2073011 w 4152900"/>
              <a:gd name="connsiteY2" fmla="*/ 1866125 h 3990013"/>
              <a:gd name="connsiteX3" fmla="*/ 4152900 w 4152900"/>
              <a:gd name="connsiteY3" fmla="*/ 3990013 h 3990013"/>
              <a:gd name="connsiteX4" fmla="*/ 0 w 4152900"/>
              <a:gd name="connsiteY4" fmla="*/ 3990013 h 3990013"/>
              <a:gd name="connsiteX5" fmla="*/ 0 w 4152900"/>
              <a:gd name="connsiteY5" fmla="*/ 8563 h 3990013"/>
              <a:gd name="connsiteX0" fmla="*/ 0 w 4152900"/>
              <a:gd name="connsiteY0" fmla="*/ 8563 h 3990013"/>
              <a:gd name="connsiteX1" fmla="*/ 1607574 w 4152900"/>
              <a:gd name="connsiteY1" fmla="*/ 0 h 3990013"/>
              <a:gd name="connsiteX2" fmla="*/ 2073011 w 4152900"/>
              <a:gd name="connsiteY2" fmla="*/ 1866125 h 3990013"/>
              <a:gd name="connsiteX3" fmla="*/ 4152900 w 4152900"/>
              <a:gd name="connsiteY3" fmla="*/ 3990013 h 3990013"/>
              <a:gd name="connsiteX4" fmla="*/ 0 w 4152900"/>
              <a:gd name="connsiteY4" fmla="*/ 3990013 h 3990013"/>
              <a:gd name="connsiteX5" fmla="*/ 0 w 4152900"/>
              <a:gd name="connsiteY5" fmla="*/ 8563 h 3990013"/>
              <a:gd name="connsiteX0" fmla="*/ 0 w 4152900"/>
              <a:gd name="connsiteY0" fmla="*/ 51923 h 4033373"/>
              <a:gd name="connsiteX1" fmla="*/ 2073011 w 4152900"/>
              <a:gd name="connsiteY1" fmla="*/ 1909485 h 4033373"/>
              <a:gd name="connsiteX2" fmla="*/ 4152900 w 4152900"/>
              <a:gd name="connsiteY2" fmla="*/ 4033373 h 4033373"/>
              <a:gd name="connsiteX3" fmla="*/ 0 w 4152900"/>
              <a:gd name="connsiteY3" fmla="*/ 4033373 h 4033373"/>
              <a:gd name="connsiteX4" fmla="*/ 0 w 4152900"/>
              <a:gd name="connsiteY4" fmla="*/ 51923 h 4033373"/>
              <a:gd name="connsiteX0" fmla="*/ 0 w 4152900"/>
              <a:gd name="connsiteY0" fmla="*/ 39460 h 4020910"/>
              <a:gd name="connsiteX1" fmla="*/ 1759618 w 4152900"/>
              <a:gd name="connsiteY1" fmla="*/ 2475397 h 4020910"/>
              <a:gd name="connsiteX2" fmla="*/ 4152900 w 4152900"/>
              <a:gd name="connsiteY2" fmla="*/ 4020910 h 4020910"/>
              <a:gd name="connsiteX3" fmla="*/ 0 w 4152900"/>
              <a:gd name="connsiteY3" fmla="*/ 4020910 h 4020910"/>
              <a:gd name="connsiteX4" fmla="*/ 0 w 4152900"/>
              <a:gd name="connsiteY4" fmla="*/ 39460 h 4020910"/>
              <a:gd name="connsiteX0" fmla="*/ 0 w 4152900"/>
              <a:gd name="connsiteY0" fmla="*/ 48924 h 4030374"/>
              <a:gd name="connsiteX1" fmla="*/ 1759618 w 4152900"/>
              <a:gd name="connsiteY1" fmla="*/ 2484861 h 4030374"/>
              <a:gd name="connsiteX2" fmla="*/ 4152900 w 4152900"/>
              <a:gd name="connsiteY2" fmla="*/ 4030374 h 4030374"/>
              <a:gd name="connsiteX3" fmla="*/ 0 w 4152900"/>
              <a:gd name="connsiteY3" fmla="*/ 4030374 h 4030374"/>
              <a:gd name="connsiteX4" fmla="*/ 0 w 4152900"/>
              <a:gd name="connsiteY4" fmla="*/ 48924 h 4030374"/>
              <a:gd name="connsiteX0" fmla="*/ 0 w 4152900"/>
              <a:gd name="connsiteY0" fmla="*/ 0 h 3981450"/>
              <a:gd name="connsiteX1" fmla="*/ 1759618 w 4152900"/>
              <a:gd name="connsiteY1" fmla="*/ 2435937 h 3981450"/>
              <a:gd name="connsiteX2" fmla="*/ 4152900 w 4152900"/>
              <a:gd name="connsiteY2" fmla="*/ 3981450 h 3981450"/>
              <a:gd name="connsiteX3" fmla="*/ 0 w 4152900"/>
              <a:gd name="connsiteY3" fmla="*/ 3981450 h 3981450"/>
              <a:gd name="connsiteX4" fmla="*/ 0 w 4152900"/>
              <a:gd name="connsiteY4" fmla="*/ 0 h 398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2900" h="3981450">
                <a:moveTo>
                  <a:pt x="0" y="0"/>
                </a:moveTo>
                <a:cubicBezTo>
                  <a:pt x="1461964" y="320790"/>
                  <a:pt x="1694254" y="1290383"/>
                  <a:pt x="1759618" y="2435937"/>
                </a:cubicBezTo>
                <a:cubicBezTo>
                  <a:pt x="1824982" y="3581491"/>
                  <a:pt x="3971925" y="2641175"/>
                  <a:pt x="4152900" y="3981450"/>
                </a:cubicBezTo>
                <a:lnTo>
                  <a:pt x="0" y="3981450"/>
                </a:lnTo>
                <a:lnTo>
                  <a:pt x="0" y="0"/>
                </a:lnTo>
                <a:close/>
              </a:path>
            </a:pathLst>
          </a:custGeom>
          <a:solidFill>
            <a:srgbClr val="A6C3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Freeform 8">
            <a:extLst>
              <a:ext uri="{FF2B5EF4-FFF2-40B4-BE49-F238E27FC236}">
                <a16:creationId xmlns:a16="http://schemas.microsoft.com/office/drawing/2014/main" id="{C056453B-5B29-4BBB-9FD2-D20FABE2BE50}"/>
              </a:ext>
            </a:extLst>
          </p:cNvPr>
          <p:cNvSpPr>
            <a:spLocks/>
          </p:cNvSpPr>
          <p:nvPr/>
        </p:nvSpPr>
        <p:spPr bwMode="auto">
          <a:xfrm>
            <a:off x="650046" y="6714310"/>
            <a:ext cx="278675" cy="278675"/>
          </a:xfrm>
          <a:custGeom>
            <a:avLst/>
            <a:gdLst>
              <a:gd name="T0" fmla="*/ 417 w 756"/>
              <a:gd name="T1" fmla="*/ 754 h 756"/>
              <a:gd name="T2" fmla="*/ 472 w 756"/>
              <a:gd name="T3" fmla="*/ 744 h 756"/>
              <a:gd name="T4" fmla="*/ 525 w 756"/>
              <a:gd name="T5" fmla="*/ 726 h 756"/>
              <a:gd name="T6" fmla="*/ 574 w 756"/>
              <a:gd name="T7" fmla="*/ 701 h 756"/>
              <a:gd name="T8" fmla="*/ 619 w 756"/>
              <a:gd name="T9" fmla="*/ 670 h 756"/>
              <a:gd name="T10" fmla="*/ 658 w 756"/>
              <a:gd name="T11" fmla="*/ 632 h 756"/>
              <a:gd name="T12" fmla="*/ 691 w 756"/>
              <a:gd name="T13" fmla="*/ 590 h 756"/>
              <a:gd name="T14" fmla="*/ 719 w 756"/>
              <a:gd name="T15" fmla="*/ 542 h 756"/>
              <a:gd name="T16" fmla="*/ 739 w 756"/>
              <a:gd name="T17" fmla="*/ 491 h 756"/>
              <a:gd name="T18" fmla="*/ 751 w 756"/>
              <a:gd name="T19" fmla="*/ 435 h 756"/>
              <a:gd name="T20" fmla="*/ 756 w 756"/>
              <a:gd name="T21" fmla="*/ 378 h 756"/>
              <a:gd name="T22" fmla="*/ 751 w 756"/>
              <a:gd name="T23" fmla="*/ 321 h 756"/>
              <a:gd name="T24" fmla="*/ 739 w 756"/>
              <a:gd name="T25" fmla="*/ 266 h 756"/>
              <a:gd name="T26" fmla="*/ 719 w 756"/>
              <a:gd name="T27" fmla="*/ 214 h 756"/>
              <a:gd name="T28" fmla="*/ 691 w 756"/>
              <a:gd name="T29" fmla="*/ 167 h 756"/>
              <a:gd name="T30" fmla="*/ 658 w 756"/>
              <a:gd name="T31" fmla="*/ 124 h 756"/>
              <a:gd name="T32" fmla="*/ 619 w 756"/>
              <a:gd name="T33" fmla="*/ 87 h 756"/>
              <a:gd name="T34" fmla="*/ 574 w 756"/>
              <a:gd name="T35" fmla="*/ 55 h 756"/>
              <a:gd name="T36" fmla="*/ 525 w 756"/>
              <a:gd name="T37" fmla="*/ 30 h 756"/>
              <a:gd name="T38" fmla="*/ 472 w 756"/>
              <a:gd name="T39" fmla="*/ 12 h 756"/>
              <a:gd name="T40" fmla="*/ 417 w 756"/>
              <a:gd name="T41" fmla="*/ 2 h 756"/>
              <a:gd name="T42" fmla="*/ 358 w 756"/>
              <a:gd name="T43" fmla="*/ 0 h 756"/>
              <a:gd name="T44" fmla="*/ 301 w 756"/>
              <a:gd name="T45" fmla="*/ 8 h 756"/>
              <a:gd name="T46" fmla="*/ 248 w 756"/>
              <a:gd name="T47" fmla="*/ 23 h 756"/>
              <a:gd name="T48" fmla="*/ 197 w 756"/>
              <a:gd name="T49" fmla="*/ 46 h 756"/>
              <a:gd name="T50" fmla="*/ 152 w 756"/>
              <a:gd name="T51" fmla="*/ 76 h 756"/>
              <a:gd name="T52" fmla="*/ 111 w 756"/>
              <a:gd name="T53" fmla="*/ 111 h 756"/>
              <a:gd name="T54" fmla="*/ 75 w 756"/>
              <a:gd name="T55" fmla="*/ 152 h 756"/>
              <a:gd name="T56" fmla="*/ 45 w 756"/>
              <a:gd name="T57" fmla="*/ 198 h 756"/>
              <a:gd name="T58" fmla="*/ 22 w 756"/>
              <a:gd name="T59" fmla="*/ 249 h 756"/>
              <a:gd name="T60" fmla="*/ 7 w 756"/>
              <a:gd name="T61" fmla="*/ 302 h 756"/>
              <a:gd name="T62" fmla="*/ 0 w 756"/>
              <a:gd name="T63" fmla="*/ 359 h 756"/>
              <a:gd name="T64" fmla="*/ 2 w 756"/>
              <a:gd name="T65" fmla="*/ 417 h 756"/>
              <a:gd name="T66" fmla="*/ 12 w 756"/>
              <a:gd name="T67" fmla="*/ 472 h 756"/>
              <a:gd name="T68" fmla="*/ 30 w 756"/>
              <a:gd name="T69" fmla="*/ 525 h 756"/>
              <a:gd name="T70" fmla="*/ 55 w 756"/>
              <a:gd name="T71" fmla="*/ 574 h 756"/>
              <a:gd name="T72" fmla="*/ 86 w 756"/>
              <a:gd name="T73" fmla="*/ 619 h 756"/>
              <a:gd name="T74" fmla="*/ 124 w 756"/>
              <a:gd name="T75" fmla="*/ 658 h 756"/>
              <a:gd name="T76" fmla="*/ 166 w 756"/>
              <a:gd name="T77" fmla="*/ 691 h 756"/>
              <a:gd name="T78" fmla="*/ 214 w 756"/>
              <a:gd name="T79" fmla="*/ 718 h 756"/>
              <a:gd name="T80" fmla="*/ 265 w 756"/>
              <a:gd name="T81" fmla="*/ 739 h 756"/>
              <a:gd name="T82" fmla="*/ 321 w 756"/>
              <a:gd name="T83" fmla="*/ 752 h 756"/>
              <a:gd name="T84" fmla="*/ 378 w 756"/>
              <a:gd name="T85" fmla="*/ 756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6" h="756">
                <a:moveTo>
                  <a:pt x="378" y="756"/>
                </a:moveTo>
                <a:lnTo>
                  <a:pt x="397" y="756"/>
                </a:lnTo>
                <a:lnTo>
                  <a:pt x="417" y="754"/>
                </a:lnTo>
                <a:lnTo>
                  <a:pt x="435" y="752"/>
                </a:lnTo>
                <a:lnTo>
                  <a:pt x="454" y="749"/>
                </a:lnTo>
                <a:lnTo>
                  <a:pt x="472" y="744"/>
                </a:lnTo>
                <a:lnTo>
                  <a:pt x="490" y="739"/>
                </a:lnTo>
                <a:lnTo>
                  <a:pt x="507" y="734"/>
                </a:lnTo>
                <a:lnTo>
                  <a:pt x="525" y="726"/>
                </a:lnTo>
                <a:lnTo>
                  <a:pt x="542" y="718"/>
                </a:lnTo>
                <a:lnTo>
                  <a:pt x="558" y="711"/>
                </a:lnTo>
                <a:lnTo>
                  <a:pt x="574" y="701"/>
                </a:lnTo>
                <a:lnTo>
                  <a:pt x="589" y="691"/>
                </a:lnTo>
                <a:lnTo>
                  <a:pt x="604" y="681"/>
                </a:lnTo>
                <a:lnTo>
                  <a:pt x="619" y="670"/>
                </a:lnTo>
                <a:lnTo>
                  <a:pt x="632" y="658"/>
                </a:lnTo>
                <a:lnTo>
                  <a:pt x="645" y="645"/>
                </a:lnTo>
                <a:lnTo>
                  <a:pt x="658" y="632"/>
                </a:lnTo>
                <a:lnTo>
                  <a:pt x="669" y="619"/>
                </a:lnTo>
                <a:lnTo>
                  <a:pt x="680" y="604"/>
                </a:lnTo>
                <a:lnTo>
                  <a:pt x="691" y="590"/>
                </a:lnTo>
                <a:lnTo>
                  <a:pt x="701" y="574"/>
                </a:lnTo>
                <a:lnTo>
                  <a:pt x="710" y="559"/>
                </a:lnTo>
                <a:lnTo>
                  <a:pt x="719" y="542"/>
                </a:lnTo>
                <a:lnTo>
                  <a:pt x="727" y="525"/>
                </a:lnTo>
                <a:lnTo>
                  <a:pt x="733" y="508"/>
                </a:lnTo>
                <a:lnTo>
                  <a:pt x="739" y="491"/>
                </a:lnTo>
                <a:lnTo>
                  <a:pt x="744" y="472"/>
                </a:lnTo>
                <a:lnTo>
                  <a:pt x="748" y="455"/>
                </a:lnTo>
                <a:lnTo>
                  <a:pt x="751" y="435"/>
                </a:lnTo>
                <a:lnTo>
                  <a:pt x="754" y="417"/>
                </a:lnTo>
                <a:lnTo>
                  <a:pt x="756" y="398"/>
                </a:lnTo>
                <a:lnTo>
                  <a:pt x="756" y="378"/>
                </a:lnTo>
                <a:lnTo>
                  <a:pt x="756" y="359"/>
                </a:lnTo>
                <a:lnTo>
                  <a:pt x="754" y="339"/>
                </a:lnTo>
                <a:lnTo>
                  <a:pt x="751" y="321"/>
                </a:lnTo>
                <a:lnTo>
                  <a:pt x="748" y="302"/>
                </a:lnTo>
                <a:lnTo>
                  <a:pt x="744" y="284"/>
                </a:lnTo>
                <a:lnTo>
                  <a:pt x="739" y="266"/>
                </a:lnTo>
                <a:lnTo>
                  <a:pt x="733" y="249"/>
                </a:lnTo>
                <a:lnTo>
                  <a:pt x="727" y="231"/>
                </a:lnTo>
                <a:lnTo>
                  <a:pt x="719" y="214"/>
                </a:lnTo>
                <a:lnTo>
                  <a:pt x="710" y="198"/>
                </a:lnTo>
                <a:lnTo>
                  <a:pt x="701" y="183"/>
                </a:lnTo>
                <a:lnTo>
                  <a:pt x="691" y="167"/>
                </a:lnTo>
                <a:lnTo>
                  <a:pt x="680" y="152"/>
                </a:lnTo>
                <a:lnTo>
                  <a:pt x="669" y="137"/>
                </a:lnTo>
                <a:lnTo>
                  <a:pt x="658" y="124"/>
                </a:lnTo>
                <a:lnTo>
                  <a:pt x="645" y="111"/>
                </a:lnTo>
                <a:lnTo>
                  <a:pt x="632" y="98"/>
                </a:lnTo>
                <a:lnTo>
                  <a:pt x="619" y="87"/>
                </a:lnTo>
                <a:lnTo>
                  <a:pt x="604" y="76"/>
                </a:lnTo>
                <a:lnTo>
                  <a:pt x="589" y="65"/>
                </a:lnTo>
                <a:lnTo>
                  <a:pt x="574" y="55"/>
                </a:lnTo>
                <a:lnTo>
                  <a:pt x="558" y="46"/>
                </a:lnTo>
                <a:lnTo>
                  <a:pt x="542" y="38"/>
                </a:lnTo>
                <a:lnTo>
                  <a:pt x="525" y="30"/>
                </a:lnTo>
                <a:lnTo>
                  <a:pt x="507" y="23"/>
                </a:lnTo>
                <a:lnTo>
                  <a:pt x="490" y="17"/>
                </a:lnTo>
                <a:lnTo>
                  <a:pt x="472" y="12"/>
                </a:lnTo>
                <a:lnTo>
                  <a:pt x="454" y="8"/>
                </a:lnTo>
                <a:lnTo>
                  <a:pt x="435" y="5"/>
                </a:lnTo>
                <a:lnTo>
                  <a:pt x="417" y="2"/>
                </a:lnTo>
                <a:lnTo>
                  <a:pt x="397" y="0"/>
                </a:lnTo>
                <a:lnTo>
                  <a:pt x="378" y="0"/>
                </a:lnTo>
                <a:lnTo>
                  <a:pt x="358" y="0"/>
                </a:lnTo>
                <a:lnTo>
                  <a:pt x="339" y="2"/>
                </a:lnTo>
                <a:lnTo>
                  <a:pt x="321" y="5"/>
                </a:lnTo>
                <a:lnTo>
                  <a:pt x="301" y="8"/>
                </a:lnTo>
                <a:lnTo>
                  <a:pt x="284" y="12"/>
                </a:lnTo>
                <a:lnTo>
                  <a:pt x="265" y="17"/>
                </a:lnTo>
                <a:lnTo>
                  <a:pt x="248" y="23"/>
                </a:lnTo>
                <a:lnTo>
                  <a:pt x="231" y="30"/>
                </a:lnTo>
                <a:lnTo>
                  <a:pt x="214" y="38"/>
                </a:lnTo>
                <a:lnTo>
                  <a:pt x="197" y="46"/>
                </a:lnTo>
                <a:lnTo>
                  <a:pt x="182" y="55"/>
                </a:lnTo>
                <a:lnTo>
                  <a:pt x="166" y="65"/>
                </a:lnTo>
                <a:lnTo>
                  <a:pt x="152" y="76"/>
                </a:lnTo>
                <a:lnTo>
                  <a:pt x="137" y="87"/>
                </a:lnTo>
                <a:lnTo>
                  <a:pt x="124" y="98"/>
                </a:lnTo>
                <a:lnTo>
                  <a:pt x="111" y="111"/>
                </a:lnTo>
                <a:lnTo>
                  <a:pt x="98" y="124"/>
                </a:lnTo>
                <a:lnTo>
                  <a:pt x="86" y="137"/>
                </a:lnTo>
                <a:lnTo>
                  <a:pt x="75" y="152"/>
                </a:lnTo>
                <a:lnTo>
                  <a:pt x="65" y="167"/>
                </a:lnTo>
                <a:lnTo>
                  <a:pt x="55" y="183"/>
                </a:lnTo>
                <a:lnTo>
                  <a:pt x="45" y="198"/>
                </a:lnTo>
                <a:lnTo>
                  <a:pt x="38" y="214"/>
                </a:lnTo>
                <a:lnTo>
                  <a:pt x="30" y="231"/>
                </a:lnTo>
                <a:lnTo>
                  <a:pt x="22" y="249"/>
                </a:lnTo>
                <a:lnTo>
                  <a:pt x="17" y="266"/>
                </a:lnTo>
                <a:lnTo>
                  <a:pt x="12" y="284"/>
                </a:lnTo>
                <a:lnTo>
                  <a:pt x="7" y="302"/>
                </a:lnTo>
                <a:lnTo>
                  <a:pt x="4" y="321"/>
                </a:lnTo>
                <a:lnTo>
                  <a:pt x="2" y="339"/>
                </a:lnTo>
                <a:lnTo>
                  <a:pt x="0" y="359"/>
                </a:lnTo>
                <a:lnTo>
                  <a:pt x="0" y="378"/>
                </a:lnTo>
                <a:lnTo>
                  <a:pt x="0" y="398"/>
                </a:lnTo>
                <a:lnTo>
                  <a:pt x="2" y="417"/>
                </a:lnTo>
                <a:lnTo>
                  <a:pt x="4" y="435"/>
                </a:lnTo>
                <a:lnTo>
                  <a:pt x="7" y="455"/>
                </a:lnTo>
                <a:lnTo>
                  <a:pt x="12" y="472"/>
                </a:lnTo>
                <a:lnTo>
                  <a:pt x="17" y="491"/>
                </a:lnTo>
                <a:lnTo>
                  <a:pt x="22" y="508"/>
                </a:lnTo>
                <a:lnTo>
                  <a:pt x="30" y="525"/>
                </a:lnTo>
                <a:lnTo>
                  <a:pt x="38" y="542"/>
                </a:lnTo>
                <a:lnTo>
                  <a:pt x="45" y="559"/>
                </a:lnTo>
                <a:lnTo>
                  <a:pt x="55" y="574"/>
                </a:lnTo>
                <a:lnTo>
                  <a:pt x="65" y="590"/>
                </a:lnTo>
                <a:lnTo>
                  <a:pt x="75" y="604"/>
                </a:lnTo>
                <a:lnTo>
                  <a:pt x="86" y="619"/>
                </a:lnTo>
                <a:lnTo>
                  <a:pt x="98" y="632"/>
                </a:lnTo>
                <a:lnTo>
                  <a:pt x="111" y="645"/>
                </a:lnTo>
                <a:lnTo>
                  <a:pt x="124" y="658"/>
                </a:lnTo>
                <a:lnTo>
                  <a:pt x="137" y="670"/>
                </a:lnTo>
                <a:lnTo>
                  <a:pt x="152" y="681"/>
                </a:lnTo>
                <a:lnTo>
                  <a:pt x="166" y="691"/>
                </a:lnTo>
                <a:lnTo>
                  <a:pt x="182" y="701"/>
                </a:lnTo>
                <a:lnTo>
                  <a:pt x="197" y="711"/>
                </a:lnTo>
                <a:lnTo>
                  <a:pt x="214" y="718"/>
                </a:lnTo>
                <a:lnTo>
                  <a:pt x="231" y="726"/>
                </a:lnTo>
                <a:lnTo>
                  <a:pt x="248" y="734"/>
                </a:lnTo>
                <a:lnTo>
                  <a:pt x="265" y="739"/>
                </a:lnTo>
                <a:lnTo>
                  <a:pt x="284" y="744"/>
                </a:lnTo>
                <a:lnTo>
                  <a:pt x="301" y="749"/>
                </a:lnTo>
                <a:lnTo>
                  <a:pt x="321" y="752"/>
                </a:lnTo>
                <a:lnTo>
                  <a:pt x="339" y="754"/>
                </a:lnTo>
                <a:lnTo>
                  <a:pt x="358" y="756"/>
                </a:lnTo>
                <a:lnTo>
                  <a:pt x="378" y="756"/>
                </a:lnTo>
                <a:close/>
              </a:path>
            </a:pathLst>
          </a:custGeom>
          <a:solidFill>
            <a:srgbClr val="F9F9F9"/>
          </a:solidFill>
          <a:ln>
            <a:noFill/>
          </a:ln>
          <a:effectLst>
            <a:outerShdw blurRad="1270000" sx="47000" sy="47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0" name="Title 1">
            <a:extLst>
              <a:ext uri="{FF2B5EF4-FFF2-40B4-BE49-F238E27FC236}">
                <a16:creationId xmlns:a16="http://schemas.microsoft.com/office/drawing/2014/main" id="{5159D16B-5237-497A-988C-E47949D64402}"/>
              </a:ext>
            </a:extLst>
          </p:cNvPr>
          <p:cNvSpPr txBox="1">
            <a:spLocks/>
          </p:cNvSpPr>
          <p:nvPr/>
        </p:nvSpPr>
        <p:spPr>
          <a:xfrm>
            <a:off x="709495" y="387726"/>
            <a:ext cx="10773009" cy="1185324"/>
          </a:xfrm>
        </p:spPr>
        <p:txBody>
          <a:bodyPr>
            <a:noAutofit/>
          </a:bodyPr>
          <a:lstStyle>
            <a:lvl1pPr algn="l" defTabSz="1460754" rtl="0" eaLnBrk="1" latinLnBrk="0" hangingPunct="1">
              <a:lnSpc>
                <a:spcPct val="90000"/>
              </a:lnSpc>
              <a:spcBef>
                <a:spcPct val="0"/>
              </a:spcBef>
              <a:buNone/>
              <a:defRPr sz="7029" kern="1200">
                <a:solidFill>
                  <a:schemeClr val="tx1"/>
                </a:solidFill>
                <a:latin typeface="+mj-lt"/>
                <a:ea typeface="+mj-ea"/>
                <a:cs typeface="+mj-cs"/>
              </a:defRPr>
            </a:lvl1pPr>
          </a:lstStyle>
          <a:p>
            <a:pPr algn="ctr"/>
            <a:r>
              <a:rPr lang="en-US" sz="3600" b="1" dirty="0">
                <a:solidFill>
                  <a:srgbClr val="A6C32F"/>
                </a:solidFill>
                <a:latin typeface="Poppins" panose="00000500000000000000" pitchFamily="2" charset="0"/>
                <a:cs typeface="Poppins" panose="00000500000000000000" pitchFamily="2" charset="0"/>
              </a:rPr>
              <a:t>Benefits of natural </a:t>
            </a:r>
            <a:r>
              <a:rPr lang="en-US" sz="3600" b="1" dirty="0">
                <a:solidFill>
                  <a:schemeClr val="bg1"/>
                </a:solidFill>
                <a:latin typeface="Poppins" panose="00000500000000000000" pitchFamily="2" charset="0"/>
                <a:cs typeface="Poppins" panose="00000500000000000000" pitchFamily="2" charset="0"/>
              </a:rPr>
              <a:t>language processing</a:t>
            </a:r>
          </a:p>
        </p:txBody>
      </p:sp>
      <p:sp>
        <p:nvSpPr>
          <p:cNvPr id="3" name="TextBox 2">
            <a:extLst>
              <a:ext uri="{FF2B5EF4-FFF2-40B4-BE49-F238E27FC236}">
                <a16:creationId xmlns:a16="http://schemas.microsoft.com/office/drawing/2014/main" id="{EFA81DAE-59DB-366E-2583-737C6CBEE9C3}"/>
              </a:ext>
            </a:extLst>
          </p:cNvPr>
          <p:cNvSpPr txBox="1"/>
          <p:nvPr/>
        </p:nvSpPr>
        <p:spPr>
          <a:xfrm>
            <a:off x="365254" y="1726602"/>
            <a:ext cx="11826746" cy="512704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000" dirty="0">
                <a:solidFill>
                  <a:schemeClr val="bg1"/>
                </a:solidFill>
                <a:latin typeface="Poppins" panose="00000500000000000000" pitchFamily="2" charset="0"/>
                <a:cs typeface="Poppins" panose="00000500000000000000" pitchFamily="2" charset="0"/>
              </a:rPr>
              <a:t>By enabling computers to understand human language, interacting with computers becomes much more intuitive for humans.</a:t>
            </a:r>
          </a:p>
          <a:p>
            <a:pPr marL="342900" indent="-342900">
              <a:lnSpc>
                <a:spcPct val="150000"/>
              </a:lnSpc>
              <a:buFont typeface="Arial" panose="020B0604020202020204" pitchFamily="34" charset="0"/>
              <a:buChar char="•"/>
            </a:pPr>
            <a:r>
              <a:rPr lang="en-US" sz="2000" dirty="0">
                <a:solidFill>
                  <a:schemeClr val="bg1"/>
                </a:solidFill>
                <a:latin typeface="Poppins" panose="00000500000000000000" pitchFamily="2" charset="0"/>
                <a:cs typeface="Poppins" panose="00000500000000000000" pitchFamily="2" charset="0"/>
              </a:rPr>
              <a:t>improved accuracy and efficiency of documentation;</a:t>
            </a:r>
          </a:p>
          <a:p>
            <a:pPr marL="342900" indent="-342900">
              <a:lnSpc>
                <a:spcPct val="150000"/>
              </a:lnSpc>
              <a:buFont typeface="Arial" panose="020B0604020202020204" pitchFamily="34" charset="0"/>
              <a:buChar char="•"/>
            </a:pPr>
            <a:r>
              <a:rPr lang="en-US" sz="2000" dirty="0">
                <a:solidFill>
                  <a:schemeClr val="bg1"/>
                </a:solidFill>
                <a:latin typeface="Poppins" panose="00000500000000000000" pitchFamily="2" charset="0"/>
                <a:cs typeface="Poppins" panose="00000500000000000000" pitchFamily="2" charset="0"/>
              </a:rPr>
              <a:t>ability to automatically make a readable summary of a larger, more complex original text;</a:t>
            </a:r>
          </a:p>
          <a:p>
            <a:pPr marL="342900" indent="-342900">
              <a:lnSpc>
                <a:spcPct val="150000"/>
              </a:lnSpc>
              <a:buFont typeface="Arial" panose="020B0604020202020204" pitchFamily="34" charset="0"/>
              <a:buChar char="•"/>
            </a:pPr>
            <a:r>
              <a:rPr lang="en-US" sz="2000" dirty="0">
                <a:solidFill>
                  <a:schemeClr val="bg1"/>
                </a:solidFill>
                <a:latin typeface="Poppins" panose="00000500000000000000" pitchFamily="2" charset="0"/>
                <a:cs typeface="Poppins" panose="00000500000000000000" pitchFamily="2" charset="0"/>
              </a:rPr>
              <a:t>useful for personal assistants such as Alexa, by enabling it to understand spoken word;</a:t>
            </a:r>
          </a:p>
          <a:p>
            <a:pPr marL="342900" indent="-342900">
              <a:lnSpc>
                <a:spcPct val="150000"/>
              </a:lnSpc>
              <a:buFont typeface="Arial" panose="020B0604020202020204" pitchFamily="34" charset="0"/>
              <a:buChar char="•"/>
            </a:pPr>
            <a:r>
              <a:rPr lang="en-US" sz="2000" dirty="0">
                <a:solidFill>
                  <a:schemeClr val="bg1"/>
                </a:solidFill>
                <a:latin typeface="Poppins" panose="00000500000000000000" pitchFamily="2" charset="0"/>
                <a:cs typeface="Poppins" panose="00000500000000000000" pitchFamily="2" charset="0"/>
              </a:rPr>
              <a:t>enables an organization to use chatbots for customer support;</a:t>
            </a:r>
          </a:p>
          <a:p>
            <a:pPr marL="342900" indent="-342900">
              <a:lnSpc>
                <a:spcPct val="150000"/>
              </a:lnSpc>
              <a:buFont typeface="Arial" panose="020B0604020202020204" pitchFamily="34" charset="0"/>
              <a:buChar char="•"/>
            </a:pPr>
            <a:r>
              <a:rPr lang="en-US" sz="2000" dirty="0">
                <a:solidFill>
                  <a:schemeClr val="bg1"/>
                </a:solidFill>
                <a:latin typeface="Poppins" panose="00000500000000000000" pitchFamily="2" charset="0"/>
                <a:cs typeface="Poppins" panose="00000500000000000000" pitchFamily="2" charset="0"/>
              </a:rPr>
              <a:t>easier to perform sentiment analysis; and</a:t>
            </a:r>
          </a:p>
          <a:p>
            <a:pPr marL="342900" indent="-342900">
              <a:lnSpc>
                <a:spcPct val="150000"/>
              </a:lnSpc>
              <a:buFont typeface="Arial" panose="020B0604020202020204" pitchFamily="34" charset="0"/>
              <a:buChar char="•"/>
            </a:pPr>
            <a:r>
              <a:rPr lang="en-US" sz="2000" dirty="0">
                <a:solidFill>
                  <a:schemeClr val="bg1"/>
                </a:solidFill>
                <a:latin typeface="Poppins" panose="00000500000000000000" pitchFamily="2" charset="0"/>
                <a:cs typeface="Poppins" panose="00000500000000000000" pitchFamily="2" charset="0"/>
              </a:rPr>
              <a:t>provides advanced insights from analytics that were previously unreachable due to data volume.</a:t>
            </a:r>
          </a:p>
          <a:p>
            <a:pPr>
              <a:lnSpc>
                <a:spcPct val="150000"/>
              </a:lnSpc>
            </a:pPr>
            <a:endParaRPr lang="en-US" sz="20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690527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367A2BAB-399F-401E-8503-7FD3E1B2F00D}"/>
              </a:ext>
            </a:extLst>
          </p:cNvPr>
          <p:cNvSpPr/>
          <p:nvPr/>
        </p:nvSpPr>
        <p:spPr>
          <a:xfrm>
            <a:off x="10632817" y="0"/>
            <a:ext cx="1593731" cy="1419497"/>
          </a:xfrm>
          <a:custGeom>
            <a:avLst/>
            <a:gdLst>
              <a:gd name="connsiteX0" fmla="*/ 4648 w 7391400"/>
              <a:gd name="connsiteY0" fmla="*/ 0 h 6591971"/>
              <a:gd name="connsiteX1" fmla="*/ 7371596 w 7391400"/>
              <a:gd name="connsiteY1" fmla="*/ 0 h 6591971"/>
              <a:gd name="connsiteX2" fmla="*/ 7391400 w 7391400"/>
              <a:gd name="connsiteY2" fmla="*/ 5950652 h 6591971"/>
              <a:gd name="connsiteX3" fmla="*/ 3529694 w 7391400"/>
              <a:gd name="connsiteY3" fmla="*/ 5465800 h 6591971"/>
              <a:gd name="connsiteX4" fmla="*/ 2981550 w 7391400"/>
              <a:gd name="connsiteY4" fmla="*/ 2062229 h 6591971"/>
              <a:gd name="connsiteX5" fmla="*/ 4648 w 7391400"/>
              <a:gd name="connsiteY5" fmla="*/ 0 h 659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1400" h="6591971">
                <a:moveTo>
                  <a:pt x="4648" y="0"/>
                </a:moveTo>
                <a:lnTo>
                  <a:pt x="7371596" y="0"/>
                </a:lnTo>
                <a:cubicBezTo>
                  <a:pt x="7378197" y="1983551"/>
                  <a:pt x="7384799" y="3967101"/>
                  <a:pt x="7391400" y="5950652"/>
                </a:cubicBezTo>
                <a:cubicBezTo>
                  <a:pt x="6896311" y="6571165"/>
                  <a:pt x="4789466" y="7199770"/>
                  <a:pt x="3529694" y="5465800"/>
                </a:cubicBezTo>
                <a:cubicBezTo>
                  <a:pt x="2910240" y="4101497"/>
                  <a:pt x="3795384" y="3078814"/>
                  <a:pt x="2981550" y="2062229"/>
                </a:cubicBezTo>
                <a:cubicBezTo>
                  <a:pt x="2167716" y="1045644"/>
                  <a:pt x="-116596" y="2394604"/>
                  <a:pt x="4648" y="0"/>
                </a:cubicBezTo>
                <a:close/>
              </a:path>
            </a:pathLst>
          </a:custGeom>
          <a:solidFill>
            <a:srgbClr val="A6C3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Freeform 8">
            <a:extLst>
              <a:ext uri="{FF2B5EF4-FFF2-40B4-BE49-F238E27FC236}">
                <a16:creationId xmlns:a16="http://schemas.microsoft.com/office/drawing/2014/main" id="{9D830601-8331-40D6-867F-41863DAF0163}"/>
              </a:ext>
            </a:extLst>
          </p:cNvPr>
          <p:cNvSpPr>
            <a:spLocks/>
          </p:cNvSpPr>
          <p:nvPr/>
        </p:nvSpPr>
        <p:spPr bwMode="auto">
          <a:xfrm flipV="1">
            <a:off x="12071937" y="367754"/>
            <a:ext cx="309221" cy="309222"/>
          </a:xfrm>
          <a:custGeom>
            <a:avLst/>
            <a:gdLst>
              <a:gd name="T0" fmla="*/ 417 w 756"/>
              <a:gd name="T1" fmla="*/ 754 h 756"/>
              <a:gd name="T2" fmla="*/ 472 w 756"/>
              <a:gd name="T3" fmla="*/ 744 h 756"/>
              <a:gd name="T4" fmla="*/ 525 w 756"/>
              <a:gd name="T5" fmla="*/ 726 h 756"/>
              <a:gd name="T6" fmla="*/ 574 w 756"/>
              <a:gd name="T7" fmla="*/ 701 h 756"/>
              <a:gd name="T8" fmla="*/ 619 w 756"/>
              <a:gd name="T9" fmla="*/ 670 h 756"/>
              <a:gd name="T10" fmla="*/ 658 w 756"/>
              <a:gd name="T11" fmla="*/ 632 h 756"/>
              <a:gd name="T12" fmla="*/ 691 w 756"/>
              <a:gd name="T13" fmla="*/ 590 h 756"/>
              <a:gd name="T14" fmla="*/ 719 w 756"/>
              <a:gd name="T15" fmla="*/ 542 h 756"/>
              <a:gd name="T16" fmla="*/ 739 w 756"/>
              <a:gd name="T17" fmla="*/ 491 h 756"/>
              <a:gd name="T18" fmla="*/ 751 w 756"/>
              <a:gd name="T19" fmla="*/ 435 h 756"/>
              <a:gd name="T20" fmla="*/ 756 w 756"/>
              <a:gd name="T21" fmla="*/ 378 h 756"/>
              <a:gd name="T22" fmla="*/ 751 w 756"/>
              <a:gd name="T23" fmla="*/ 321 h 756"/>
              <a:gd name="T24" fmla="*/ 739 w 756"/>
              <a:gd name="T25" fmla="*/ 266 h 756"/>
              <a:gd name="T26" fmla="*/ 719 w 756"/>
              <a:gd name="T27" fmla="*/ 214 h 756"/>
              <a:gd name="T28" fmla="*/ 691 w 756"/>
              <a:gd name="T29" fmla="*/ 167 h 756"/>
              <a:gd name="T30" fmla="*/ 658 w 756"/>
              <a:gd name="T31" fmla="*/ 124 h 756"/>
              <a:gd name="T32" fmla="*/ 619 w 756"/>
              <a:gd name="T33" fmla="*/ 87 h 756"/>
              <a:gd name="T34" fmla="*/ 574 w 756"/>
              <a:gd name="T35" fmla="*/ 55 h 756"/>
              <a:gd name="T36" fmla="*/ 525 w 756"/>
              <a:gd name="T37" fmla="*/ 30 h 756"/>
              <a:gd name="T38" fmla="*/ 472 w 756"/>
              <a:gd name="T39" fmla="*/ 12 h 756"/>
              <a:gd name="T40" fmla="*/ 417 w 756"/>
              <a:gd name="T41" fmla="*/ 2 h 756"/>
              <a:gd name="T42" fmla="*/ 358 w 756"/>
              <a:gd name="T43" fmla="*/ 0 h 756"/>
              <a:gd name="T44" fmla="*/ 301 w 756"/>
              <a:gd name="T45" fmla="*/ 8 h 756"/>
              <a:gd name="T46" fmla="*/ 248 w 756"/>
              <a:gd name="T47" fmla="*/ 23 h 756"/>
              <a:gd name="T48" fmla="*/ 197 w 756"/>
              <a:gd name="T49" fmla="*/ 46 h 756"/>
              <a:gd name="T50" fmla="*/ 152 w 756"/>
              <a:gd name="T51" fmla="*/ 76 h 756"/>
              <a:gd name="T52" fmla="*/ 111 w 756"/>
              <a:gd name="T53" fmla="*/ 111 h 756"/>
              <a:gd name="T54" fmla="*/ 75 w 756"/>
              <a:gd name="T55" fmla="*/ 152 h 756"/>
              <a:gd name="T56" fmla="*/ 45 w 756"/>
              <a:gd name="T57" fmla="*/ 198 h 756"/>
              <a:gd name="T58" fmla="*/ 22 w 756"/>
              <a:gd name="T59" fmla="*/ 249 h 756"/>
              <a:gd name="T60" fmla="*/ 7 w 756"/>
              <a:gd name="T61" fmla="*/ 302 h 756"/>
              <a:gd name="T62" fmla="*/ 0 w 756"/>
              <a:gd name="T63" fmla="*/ 359 h 756"/>
              <a:gd name="T64" fmla="*/ 2 w 756"/>
              <a:gd name="T65" fmla="*/ 417 h 756"/>
              <a:gd name="T66" fmla="*/ 12 w 756"/>
              <a:gd name="T67" fmla="*/ 472 h 756"/>
              <a:gd name="T68" fmla="*/ 30 w 756"/>
              <a:gd name="T69" fmla="*/ 525 h 756"/>
              <a:gd name="T70" fmla="*/ 55 w 756"/>
              <a:gd name="T71" fmla="*/ 574 h 756"/>
              <a:gd name="T72" fmla="*/ 86 w 756"/>
              <a:gd name="T73" fmla="*/ 619 h 756"/>
              <a:gd name="T74" fmla="*/ 124 w 756"/>
              <a:gd name="T75" fmla="*/ 658 h 756"/>
              <a:gd name="T76" fmla="*/ 166 w 756"/>
              <a:gd name="T77" fmla="*/ 691 h 756"/>
              <a:gd name="T78" fmla="*/ 214 w 756"/>
              <a:gd name="T79" fmla="*/ 718 h 756"/>
              <a:gd name="T80" fmla="*/ 265 w 756"/>
              <a:gd name="T81" fmla="*/ 739 h 756"/>
              <a:gd name="T82" fmla="*/ 321 w 756"/>
              <a:gd name="T83" fmla="*/ 752 h 756"/>
              <a:gd name="T84" fmla="*/ 378 w 756"/>
              <a:gd name="T85" fmla="*/ 756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6" h="756">
                <a:moveTo>
                  <a:pt x="378" y="756"/>
                </a:moveTo>
                <a:lnTo>
                  <a:pt x="397" y="756"/>
                </a:lnTo>
                <a:lnTo>
                  <a:pt x="417" y="754"/>
                </a:lnTo>
                <a:lnTo>
                  <a:pt x="435" y="752"/>
                </a:lnTo>
                <a:lnTo>
                  <a:pt x="454" y="749"/>
                </a:lnTo>
                <a:lnTo>
                  <a:pt x="472" y="744"/>
                </a:lnTo>
                <a:lnTo>
                  <a:pt x="490" y="739"/>
                </a:lnTo>
                <a:lnTo>
                  <a:pt x="507" y="734"/>
                </a:lnTo>
                <a:lnTo>
                  <a:pt x="525" y="726"/>
                </a:lnTo>
                <a:lnTo>
                  <a:pt x="542" y="718"/>
                </a:lnTo>
                <a:lnTo>
                  <a:pt x="558" y="711"/>
                </a:lnTo>
                <a:lnTo>
                  <a:pt x="574" y="701"/>
                </a:lnTo>
                <a:lnTo>
                  <a:pt x="589" y="691"/>
                </a:lnTo>
                <a:lnTo>
                  <a:pt x="604" y="681"/>
                </a:lnTo>
                <a:lnTo>
                  <a:pt x="619" y="670"/>
                </a:lnTo>
                <a:lnTo>
                  <a:pt x="632" y="658"/>
                </a:lnTo>
                <a:lnTo>
                  <a:pt x="645" y="645"/>
                </a:lnTo>
                <a:lnTo>
                  <a:pt x="658" y="632"/>
                </a:lnTo>
                <a:lnTo>
                  <a:pt x="669" y="619"/>
                </a:lnTo>
                <a:lnTo>
                  <a:pt x="680" y="604"/>
                </a:lnTo>
                <a:lnTo>
                  <a:pt x="691" y="590"/>
                </a:lnTo>
                <a:lnTo>
                  <a:pt x="701" y="574"/>
                </a:lnTo>
                <a:lnTo>
                  <a:pt x="710" y="559"/>
                </a:lnTo>
                <a:lnTo>
                  <a:pt x="719" y="542"/>
                </a:lnTo>
                <a:lnTo>
                  <a:pt x="727" y="525"/>
                </a:lnTo>
                <a:lnTo>
                  <a:pt x="733" y="508"/>
                </a:lnTo>
                <a:lnTo>
                  <a:pt x="739" y="491"/>
                </a:lnTo>
                <a:lnTo>
                  <a:pt x="744" y="472"/>
                </a:lnTo>
                <a:lnTo>
                  <a:pt x="748" y="455"/>
                </a:lnTo>
                <a:lnTo>
                  <a:pt x="751" y="435"/>
                </a:lnTo>
                <a:lnTo>
                  <a:pt x="754" y="417"/>
                </a:lnTo>
                <a:lnTo>
                  <a:pt x="756" y="398"/>
                </a:lnTo>
                <a:lnTo>
                  <a:pt x="756" y="378"/>
                </a:lnTo>
                <a:lnTo>
                  <a:pt x="756" y="359"/>
                </a:lnTo>
                <a:lnTo>
                  <a:pt x="754" y="339"/>
                </a:lnTo>
                <a:lnTo>
                  <a:pt x="751" y="321"/>
                </a:lnTo>
                <a:lnTo>
                  <a:pt x="748" y="302"/>
                </a:lnTo>
                <a:lnTo>
                  <a:pt x="744" y="284"/>
                </a:lnTo>
                <a:lnTo>
                  <a:pt x="739" y="266"/>
                </a:lnTo>
                <a:lnTo>
                  <a:pt x="733" y="249"/>
                </a:lnTo>
                <a:lnTo>
                  <a:pt x="727" y="231"/>
                </a:lnTo>
                <a:lnTo>
                  <a:pt x="719" y="214"/>
                </a:lnTo>
                <a:lnTo>
                  <a:pt x="710" y="198"/>
                </a:lnTo>
                <a:lnTo>
                  <a:pt x="701" y="183"/>
                </a:lnTo>
                <a:lnTo>
                  <a:pt x="691" y="167"/>
                </a:lnTo>
                <a:lnTo>
                  <a:pt x="680" y="152"/>
                </a:lnTo>
                <a:lnTo>
                  <a:pt x="669" y="137"/>
                </a:lnTo>
                <a:lnTo>
                  <a:pt x="658" y="124"/>
                </a:lnTo>
                <a:lnTo>
                  <a:pt x="645" y="111"/>
                </a:lnTo>
                <a:lnTo>
                  <a:pt x="632" y="98"/>
                </a:lnTo>
                <a:lnTo>
                  <a:pt x="619" y="87"/>
                </a:lnTo>
                <a:lnTo>
                  <a:pt x="604" y="76"/>
                </a:lnTo>
                <a:lnTo>
                  <a:pt x="589" y="65"/>
                </a:lnTo>
                <a:lnTo>
                  <a:pt x="574" y="55"/>
                </a:lnTo>
                <a:lnTo>
                  <a:pt x="558" y="46"/>
                </a:lnTo>
                <a:lnTo>
                  <a:pt x="542" y="38"/>
                </a:lnTo>
                <a:lnTo>
                  <a:pt x="525" y="30"/>
                </a:lnTo>
                <a:lnTo>
                  <a:pt x="507" y="23"/>
                </a:lnTo>
                <a:lnTo>
                  <a:pt x="490" y="17"/>
                </a:lnTo>
                <a:lnTo>
                  <a:pt x="472" y="12"/>
                </a:lnTo>
                <a:lnTo>
                  <a:pt x="454" y="8"/>
                </a:lnTo>
                <a:lnTo>
                  <a:pt x="435" y="5"/>
                </a:lnTo>
                <a:lnTo>
                  <a:pt x="417" y="2"/>
                </a:lnTo>
                <a:lnTo>
                  <a:pt x="397" y="0"/>
                </a:lnTo>
                <a:lnTo>
                  <a:pt x="378" y="0"/>
                </a:lnTo>
                <a:lnTo>
                  <a:pt x="358" y="0"/>
                </a:lnTo>
                <a:lnTo>
                  <a:pt x="339" y="2"/>
                </a:lnTo>
                <a:lnTo>
                  <a:pt x="321" y="5"/>
                </a:lnTo>
                <a:lnTo>
                  <a:pt x="301" y="8"/>
                </a:lnTo>
                <a:lnTo>
                  <a:pt x="284" y="12"/>
                </a:lnTo>
                <a:lnTo>
                  <a:pt x="265" y="17"/>
                </a:lnTo>
                <a:lnTo>
                  <a:pt x="248" y="23"/>
                </a:lnTo>
                <a:lnTo>
                  <a:pt x="231" y="30"/>
                </a:lnTo>
                <a:lnTo>
                  <a:pt x="214" y="38"/>
                </a:lnTo>
                <a:lnTo>
                  <a:pt x="197" y="46"/>
                </a:lnTo>
                <a:lnTo>
                  <a:pt x="182" y="55"/>
                </a:lnTo>
                <a:lnTo>
                  <a:pt x="166" y="65"/>
                </a:lnTo>
                <a:lnTo>
                  <a:pt x="152" y="76"/>
                </a:lnTo>
                <a:lnTo>
                  <a:pt x="137" y="87"/>
                </a:lnTo>
                <a:lnTo>
                  <a:pt x="124" y="98"/>
                </a:lnTo>
                <a:lnTo>
                  <a:pt x="111" y="111"/>
                </a:lnTo>
                <a:lnTo>
                  <a:pt x="98" y="124"/>
                </a:lnTo>
                <a:lnTo>
                  <a:pt x="86" y="137"/>
                </a:lnTo>
                <a:lnTo>
                  <a:pt x="75" y="152"/>
                </a:lnTo>
                <a:lnTo>
                  <a:pt x="65" y="167"/>
                </a:lnTo>
                <a:lnTo>
                  <a:pt x="55" y="183"/>
                </a:lnTo>
                <a:lnTo>
                  <a:pt x="45" y="198"/>
                </a:lnTo>
                <a:lnTo>
                  <a:pt x="38" y="214"/>
                </a:lnTo>
                <a:lnTo>
                  <a:pt x="30" y="231"/>
                </a:lnTo>
                <a:lnTo>
                  <a:pt x="22" y="249"/>
                </a:lnTo>
                <a:lnTo>
                  <a:pt x="17" y="266"/>
                </a:lnTo>
                <a:lnTo>
                  <a:pt x="12" y="284"/>
                </a:lnTo>
                <a:lnTo>
                  <a:pt x="7" y="302"/>
                </a:lnTo>
                <a:lnTo>
                  <a:pt x="4" y="321"/>
                </a:lnTo>
                <a:lnTo>
                  <a:pt x="2" y="339"/>
                </a:lnTo>
                <a:lnTo>
                  <a:pt x="0" y="359"/>
                </a:lnTo>
                <a:lnTo>
                  <a:pt x="0" y="378"/>
                </a:lnTo>
                <a:lnTo>
                  <a:pt x="0" y="398"/>
                </a:lnTo>
                <a:lnTo>
                  <a:pt x="2" y="417"/>
                </a:lnTo>
                <a:lnTo>
                  <a:pt x="4" y="435"/>
                </a:lnTo>
                <a:lnTo>
                  <a:pt x="7" y="455"/>
                </a:lnTo>
                <a:lnTo>
                  <a:pt x="12" y="472"/>
                </a:lnTo>
                <a:lnTo>
                  <a:pt x="17" y="491"/>
                </a:lnTo>
                <a:lnTo>
                  <a:pt x="22" y="508"/>
                </a:lnTo>
                <a:lnTo>
                  <a:pt x="30" y="525"/>
                </a:lnTo>
                <a:lnTo>
                  <a:pt x="38" y="542"/>
                </a:lnTo>
                <a:lnTo>
                  <a:pt x="45" y="559"/>
                </a:lnTo>
                <a:lnTo>
                  <a:pt x="55" y="574"/>
                </a:lnTo>
                <a:lnTo>
                  <a:pt x="65" y="590"/>
                </a:lnTo>
                <a:lnTo>
                  <a:pt x="75" y="604"/>
                </a:lnTo>
                <a:lnTo>
                  <a:pt x="86" y="619"/>
                </a:lnTo>
                <a:lnTo>
                  <a:pt x="98" y="632"/>
                </a:lnTo>
                <a:lnTo>
                  <a:pt x="111" y="645"/>
                </a:lnTo>
                <a:lnTo>
                  <a:pt x="124" y="658"/>
                </a:lnTo>
                <a:lnTo>
                  <a:pt x="137" y="670"/>
                </a:lnTo>
                <a:lnTo>
                  <a:pt x="152" y="681"/>
                </a:lnTo>
                <a:lnTo>
                  <a:pt x="166" y="691"/>
                </a:lnTo>
                <a:lnTo>
                  <a:pt x="182" y="701"/>
                </a:lnTo>
                <a:lnTo>
                  <a:pt x="197" y="711"/>
                </a:lnTo>
                <a:lnTo>
                  <a:pt x="214" y="718"/>
                </a:lnTo>
                <a:lnTo>
                  <a:pt x="231" y="726"/>
                </a:lnTo>
                <a:lnTo>
                  <a:pt x="248" y="734"/>
                </a:lnTo>
                <a:lnTo>
                  <a:pt x="265" y="739"/>
                </a:lnTo>
                <a:lnTo>
                  <a:pt x="284" y="744"/>
                </a:lnTo>
                <a:lnTo>
                  <a:pt x="301" y="749"/>
                </a:lnTo>
                <a:lnTo>
                  <a:pt x="321" y="752"/>
                </a:lnTo>
                <a:lnTo>
                  <a:pt x="339" y="754"/>
                </a:lnTo>
                <a:lnTo>
                  <a:pt x="358" y="756"/>
                </a:lnTo>
                <a:lnTo>
                  <a:pt x="378" y="756"/>
                </a:lnTo>
                <a:close/>
              </a:path>
            </a:pathLst>
          </a:custGeom>
          <a:gradFill flip="none" rotWithShape="1">
            <a:gsLst>
              <a:gs pos="0">
                <a:schemeClr val="bg1"/>
              </a:gs>
              <a:gs pos="100000">
                <a:srgbClr val="F0F0F0"/>
              </a:gs>
            </a:gsLst>
            <a:lin ang="10200000" scaled="0"/>
            <a:tileRect/>
          </a:gradFill>
          <a:ln>
            <a:noFill/>
          </a:ln>
          <a:effectLst>
            <a:outerShdw blurRad="1270000" dist="812800" dir="2700000" sx="80000" sy="8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7" name="Freeform: Shape 6">
            <a:extLst>
              <a:ext uri="{FF2B5EF4-FFF2-40B4-BE49-F238E27FC236}">
                <a16:creationId xmlns:a16="http://schemas.microsoft.com/office/drawing/2014/main" id="{9CC4589A-D4D3-4191-8538-9A7A0DE97EB7}"/>
              </a:ext>
            </a:extLst>
          </p:cNvPr>
          <p:cNvSpPr/>
          <p:nvPr/>
        </p:nvSpPr>
        <p:spPr>
          <a:xfrm>
            <a:off x="0" y="5561970"/>
            <a:ext cx="1108825" cy="1296030"/>
          </a:xfrm>
          <a:custGeom>
            <a:avLst/>
            <a:gdLst>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76554"/>
              <a:gd name="connsiteY0" fmla="*/ 0 h 3981450"/>
              <a:gd name="connsiteX1" fmla="*/ 3409950 w 3876554"/>
              <a:gd name="connsiteY1" fmla="*/ 2076450 h 3981450"/>
              <a:gd name="connsiteX2" fmla="*/ 3657600 w 3876554"/>
              <a:gd name="connsiteY2" fmla="*/ 3981450 h 3981450"/>
              <a:gd name="connsiteX3" fmla="*/ 38100 w 3876554"/>
              <a:gd name="connsiteY3" fmla="*/ 3962400 h 3981450"/>
              <a:gd name="connsiteX4" fmla="*/ 0 w 3876554"/>
              <a:gd name="connsiteY4" fmla="*/ 0 h 3981450"/>
              <a:gd name="connsiteX0" fmla="*/ 0 w 3916378"/>
              <a:gd name="connsiteY0" fmla="*/ 0 h 3981450"/>
              <a:gd name="connsiteX1" fmla="*/ 3409950 w 3916378"/>
              <a:gd name="connsiteY1" fmla="*/ 2076450 h 3981450"/>
              <a:gd name="connsiteX2" fmla="*/ 3657600 w 3916378"/>
              <a:gd name="connsiteY2" fmla="*/ 3981450 h 3981450"/>
              <a:gd name="connsiteX3" fmla="*/ 38100 w 3916378"/>
              <a:gd name="connsiteY3" fmla="*/ 3962400 h 3981450"/>
              <a:gd name="connsiteX4" fmla="*/ 0 w 3916378"/>
              <a:gd name="connsiteY4" fmla="*/ 0 h 3981450"/>
              <a:gd name="connsiteX0" fmla="*/ 0 w 3873335"/>
              <a:gd name="connsiteY0" fmla="*/ 0 h 3981450"/>
              <a:gd name="connsiteX1" fmla="*/ 3409950 w 3873335"/>
              <a:gd name="connsiteY1" fmla="*/ 2076450 h 3981450"/>
              <a:gd name="connsiteX2" fmla="*/ 3657600 w 3873335"/>
              <a:gd name="connsiteY2" fmla="*/ 3981450 h 3981450"/>
              <a:gd name="connsiteX3" fmla="*/ 38100 w 3873335"/>
              <a:gd name="connsiteY3" fmla="*/ 3962400 h 3981450"/>
              <a:gd name="connsiteX4" fmla="*/ 0 w 3873335"/>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38100 w 3786126"/>
              <a:gd name="connsiteY3" fmla="*/ 396240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4032226"/>
              <a:gd name="connsiteY0" fmla="*/ 0 h 4003693"/>
              <a:gd name="connsiteX1" fmla="*/ 3409950 w 4032226"/>
              <a:gd name="connsiteY1" fmla="*/ 2076450 h 4003693"/>
              <a:gd name="connsiteX2" fmla="*/ 3943350 w 4032226"/>
              <a:gd name="connsiteY2" fmla="*/ 4003693 h 4003693"/>
              <a:gd name="connsiteX3" fmla="*/ 0 w 4032226"/>
              <a:gd name="connsiteY3" fmla="*/ 3981450 h 4003693"/>
              <a:gd name="connsiteX4" fmla="*/ 0 w 4032226"/>
              <a:gd name="connsiteY4" fmla="*/ 0 h 4003693"/>
              <a:gd name="connsiteX0" fmla="*/ 0 w 3948509"/>
              <a:gd name="connsiteY0" fmla="*/ 0 h 4003693"/>
              <a:gd name="connsiteX1" fmla="*/ 3409950 w 3948509"/>
              <a:gd name="connsiteY1" fmla="*/ 2076450 h 4003693"/>
              <a:gd name="connsiteX2" fmla="*/ 3943350 w 3948509"/>
              <a:gd name="connsiteY2" fmla="*/ 4003693 h 4003693"/>
              <a:gd name="connsiteX3" fmla="*/ 0 w 3948509"/>
              <a:gd name="connsiteY3" fmla="*/ 3981450 h 4003693"/>
              <a:gd name="connsiteX4" fmla="*/ 0 w 3948509"/>
              <a:gd name="connsiteY4" fmla="*/ 0 h 4003693"/>
              <a:gd name="connsiteX0" fmla="*/ 0 w 3943350"/>
              <a:gd name="connsiteY0" fmla="*/ 0 h 4003693"/>
              <a:gd name="connsiteX1" fmla="*/ 3333750 w 3943350"/>
              <a:gd name="connsiteY1" fmla="*/ 1942994 h 4003693"/>
              <a:gd name="connsiteX2" fmla="*/ 3943350 w 3943350"/>
              <a:gd name="connsiteY2" fmla="*/ 4003693 h 4003693"/>
              <a:gd name="connsiteX3" fmla="*/ 0 w 3943350"/>
              <a:gd name="connsiteY3" fmla="*/ 3981450 h 4003693"/>
              <a:gd name="connsiteX4" fmla="*/ 0 w 3943350"/>
              <a:gd name="connsiteY4" fmla="*/ 0 h 4003693"/>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314198 h 4295648"/>
              <a:gd name="connsiteX1" fmla="*/ 1607574 w 4152900"/>
              <a:gd name="connsiteY1" fmla="*/ 305635 h 4295648"/>
              <a:gd name="connsiteX2" fmla="*/ 3200400 w 4152900"/>
              <a:gd name="connsiteY2" fmla="*/ 2034764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314198 h 4295648"/>
              <a:gd name="connsiteX1" fmla="*/ 1607574 w 4152900"/>
              <a:gd name="connsiteY1" fmla="*/ 305635 h 4295648"/>
              <a:gd name="connsiteX2" fmla="*/ 3200400 w 4152900"/>
              <a:gd name="connsiteY2" fmla="*/ 2034764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314198 h 4295648"/>
              <a:gd name="connsiteX1" fmla="*/ 1607574 w 4152900"/>
              <a:gd name="connsiteY1" fmla="*/ 305635 h 4295648"/>
              <a:gd name="connsiteX2" fmla="*/ 2073011 w 4152900"/>
              <a:gd name="connsiteY2" fmla="*/ 2171760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134448 h 4115898"/>
              <a:gd name="connsiteX1" fmla="*/ 1607574 w 4152900"/>
              <a:gd name="connsiteY1" fmla="*/ 125885 h 4115898"/>
              <a:gd name="connsiteX2" fmla="*/ 2073011 w 4152900"/>
              <a:gd name="connsiteY2" fmla="*/ 1992010 h 4115898"/>
              <a:gd name="connsiteX3" fmla="*/ 4152900 w 4152900"/>
              <a:gd name="connsiteY3" fmla="*/ 4115898 h 4115898"/>
              <a:gd name="connsiteX4" fmla="*/ 0 w 4152900"/>
              <a:gd name="connsiteY4" fmla="*/ 4115898 h 4115898"/>
              <a:gd name="connsiteX5" fmla="*/ 0 w 4152900"/>
              <a:gd name="connsiteY5" fmla="*/ 134448 h 4115898"/>
              <a:gd name="connsiteX0" fmla="*/ 0 w 4152900"/>
              <a:gd name="connsiteY0" fmla="*/ 8563 h 3990013"/>
              <a:gd name="connsiteX1" fmla="*/ 1607574 w 4152900"/>
              <a:gd name="connsiteY1" fmla="*/ 0 h 3990013"/>
              <a:gd name="connsiteX2" fmla="*/ 2073011 w 4152900"/>
              <a:gd name="connsiteY2" fmla="*/ 1866125 h 3990013"/>
              <a:gd name="connsiteX3" fmla="*/ 4152900 w 4152900"/>
              <a:gd name="connsiteY3" fmla="*/ 3990013 h 3990013"/>
              <a:gd name="connsiteX4" fmla="*/ 0 w 4152900"/>
              <a:gd name="connsiteY4" fmla="*/ 3990013 h 3990013"/>
              <a:gd name="connsiteX5" fmla="*/ 0 w 4152900"/>
              <a:gd name="connsiteY5" fmla="*/ 8563 h 3990013"/>
              <a:gd name="connsiteX0" fmla="*/ 0 w 4152900"/>
              <a:gd name="connsiteY0" fmla="*/ 8563 h 3990013"/>
              <a:gd name="connsiteX1" fmla="*/ 1607574 w 4152900"/>
              <a:gd name="connsiteY1" fmla="*/ 0 h 3990013"/>
              <a:gd name="connsiteX2" fmla="*/ 2073011 w 4152900"/>
              <a:gd name="connsiteY2" fmla="*/ 1866125 h 3990013"/>
              <a:gd name="connsiteX3" fmla="*/ 4152900 w 4152900"/>
              <a:gd name="connsiteY3" fmla="*/ 3990013 h 3990013"/>
              <a:gd name="connsiteX4" fmla="*/ 0 w 4152900"/>
              <a:gd name="connsiteY4" fmla="*/ 3990013 h 3990013"/>
              <a:gd name="connsiteX5" fmla="*/ 0 w 4152900"/>
              <a:gd name="connsiteY5" fmla="*/ 8563 h 3990013"/>
              <a:gd name="connsiteX0" fmla="*/ 0 w 4152900"/>
              <a:gd name="connsiteY0" fmla="*/ 51923 h 4033373"/>
              <a:gd name="connsiteX1" fmla="*/ 2073011 w 4152900"/>
              <a:gd name="connsiteY1" fmla="*/ 1909485 h 4033373"/>
              <a:gd name="connsiteX2" fmla="*/ 4152900 w 4152900"/>
              <a:gd name="connsiteY2" fmla="*/ 4033373 h 4033373"/>
              <a:gd name="connsiteX3" fmla="*/ 0 w 4152900"/>
              <a:gd name="connsiteY3" fmla="*/ 4033373 h 4033373"/>
              <a:gd name="connsiteX4" fmla="*/ 0 w 4152900"/>
              <a:gd name="connsiteY4" fmla="*/ 51923 h 4033373"/>
              <a:gd name="connsiteX0" fmla="*/ 0 w 4152900"/>
              <a:gd name="connsiteY0" fmla="*/ 39460 h 4020910"/>
              <a:gd name="connsiteX1" fmla="*/ 1759618 w 4152900"/>
              <a:gd name="connsiteY1" fmla="*/ 2475397 h 4020910"/>
              <a:gd name="connsiteX2" fmla="*/ 4152900 w 4152900"/>
              <a:gd name="connsiteY2" fmla="*/ 4020910 h 4020910"/>
              <a:gd name="connsiteX3" fmla="*/ 0 w 4152900"/>
              <a:gd name="connsiteY3" fmla="*/ 4020910 h 4020910"/>
              <a:gd name="connsiteX4" fmla="*/ 0 w 4152900"/>
              <a:gd name="connsiteY4" fmla="*/ 39460 h 4020910"/>
              <a:gd name="connsiteX0" fmla="*/ 0 w 4152900"/>
              <a:gd name="connsiteY0" fmla="*/ 48924 h 4030374"/>
              <a:gd name="connsiteX1" fmla="*/ 1759618 w 4152900"/>
              <a:gd name="connsiteY1" fmla="*/ 2484861 h 4030374"/>
              <a:gd name="connsiteX2" fmla="*/ 4152900 w 4152900"/>
              <a:gd name="connsiteY2" fmla="*/ 4030374 h 4030374"/>
              <a:gd name="connsiteX3" fmla="*/ 0 w 4152900"/>
              <a:gd name="connsiteY3" fmla="*/ 4030374 h 4030374"/>
              <a:gd name="connsiteX4" fmla="*/ 0 w 4152900"/>
              <a:gd name="connsiteY4" fmla="*/ 48924 h 4030374"/>
              <a:gd name="connsiteX0" fmla="*/ 0 w 4152900"/>
              <a:gd name="connsiteY0" fmla="*/ 0 h 3981450"/>
              <a:gd name="connsiteX1" fmla="*/ 1759618 w 4152900"/>
              <a:gd name="connsiteY1" fmla="*/ 2435937 h 3981450"/>
              <a:gd name="connsiteX2" fmla="*/ 4152900 w 4152900"/>
              <a:gd name="connsiteY2" fmla="*/ 3981450 h 3981450"/>
              <a:gd name="connsiteX3" fmla="*/ 0 w 4152900"/>
              <a:gd name="connsiteY3" fmla="*/ 3981450 h 3981450"/>
              <a:gd name="connsiteX4" fmla="*/ 0 w 4152900"/>
              <a:gd name="connsiteY4" fmla="*/ 0 h 398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2900" h="3981450">
                <a:moveTo>
                  <a:pt x="0" y="0"/>
                </a:moveTo>
                <a:cubicBezTo>
                  <a:pt x="1461964" y="320790"/>
                  <a:pt x="1694254" y="1290383"/>
                  <a:pt x="1759618" y="2435937"/>
                </a:cubicBezTo>
                <a:cubicBezTo>
                  <a:pt x="1824982" y="3581491"/>
                  <a:pt x="3971925" y="2641175"/>
                  <a:pt x="4152900" y="3981450"/>
                </a:cubicBezTo>
                <a:lnTo>
                  <a:pt x="0" y="3981450"/>
                </a:lnTo>
                <a:lnTo>
                  <a:pt x="0" y="0"/>
                </a:lnTo>
                <a:close/>
              </a:path>
            </a:pathLst>
          </a:custGeom>
          <a:solidFill>
            <a:srgbClr val="A6C3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Freeform 8">
            <a:extLst>
              <a:ext uri="{FF2B5EF4-FFF2-40B4-BE49-F238E27FC236}">
                <a16:creationId xmlns:a16="http://schemas.microsoft.com/office/drawing/2014/main" id="{C056453B-5B29-4BBB-9FD2-D20FABE2BE50}"/>
              </a:ext>
            </a:extLst>
          </p:cNvPr>
          <p:cNvSpPr>
            <a:spLocks/>
          </p:cNvSpPr>
          <p:nvPr/>
        </p:nvSpPr>
        <p:spPr bwMode="auto">
          <a:xfrm>
            <a:off x="650046" y="6714310"/>
            <a:ext cx="278675" cy="278675"/>
          </a:xfrm>
          <a:custGeom>
            <a:avLst/>
            <a:gdLst>
              <a:gd name="T0" fmla="*/ 417 w 756"/>
              <a:gd name="T1" fmla="*/ 754 h 756"/>
              <a:gd name="T2" fmla="*/ 472 w 756"/>
              <a:gd name="T3" fmla="*/ 744 h 756"/>
              <a:gd name="T4" fmla="*/ 525 w 756"/>
              <a:gd name="T5" fmla="*/ 726 h 756"/>
              <a:gd name="T6" fmla="*/ 574 w 756"/>
              <a:gd name="T7" fmla="*/ 701 h 756"/>
              <a:gd name="T8" fmla="*/ 619 w 756"/>
              <a:gd name="T9" fmla="*/ 670 h 756"/>
              <a:gd name="T10" fmla="*/ 658 w 756"/>
              <a:gd name="T11" fmla="*/ 632 h 756"/>
              <a:gd name="T12" fmla="*/ 691 w 756"/>
              <a:gd name="T13" fmla="*/ 590 h 756"/>
              <a:gd name="T14" fmla="*/ 719 w 756"/>
              <a:gd name="T15" fmla="*/ 542 h 756"/>
              <a:gd name="T16" fmla="*/ 739 w 756"/>
              <a:gd name="T17" fmla="*/ 491 h 756"/>
              <a:gd name="T18" fmla="*/ 751 w 756"/>
              <a:gd name="T19" fmla="*/ 435 h 756"/>
              <a:gd name="T20" fmla="*/ 756 w 756"/>
              <a:gd name="T21" fmla="*/ 378 h 756"/>
              <a:gd name="T22" fmla="*/ 751 w 756"/>
              <a:gd name="T23" fmla="*/ 321 h 756"/>
              <a:gd name="T24" fmla="*/ 739 w 756"/>
              <a:gd name="T25" fmla="*/ 266 h 756"/>
              <a:gd name="T26" fmla="*/ 719 w 756"/>
              <a:gd name="T27" fmla="*/ 214 h 756"/>
              <a:gd name="T28" fmla="*/ 691 w 756"/>
              <a:gd name="T29" fmla="*/ 167 h 756"/>
              <a:gd name="T30" fmla="*/ 658 w 756"/>
              <a:gd name="T31" fmla="*/ 124 h 756"/>
              <a:gd name="T32" fmla="*/ 619 w 756"/>
              <a:gd name="T33" fmla="*/ 87 h 756"/>
              <a:gd name="T34" fmla="*/ 574 w 756"/>
              <a:gd name="T35" fmla="*/ 55 h 756"/>
              <a:gd name="T36" fmla="*/ 525 w 756"/>
              <a:gd name="T37" fmla="*/ 30 h 756"/>
              <a:gd name="T38" fmla="*/ 472 w 756"/>
              <a:gd name="T39" fmla="*/ 12 h 756"/>
              <a:gd name="T40" fmla="*/ 417 w 756"/>
              <a:gd name="T41" fmla="*/ 2 h 756"/>
              <a:gd name="T42" fmla="*/ 358 w 756"/>
              <a:gd name="T43" fmla="*/ 0 h 756"/>
              <a:gd name="T44" fmla="*/ 301 w 756"/>
              <a:gd name="T45" fmla="*/ 8 h 756"/>
              <a:gd name="T46" fmla="*/ 248 w 756"/>
              <a:gd name="T47" fmla="*/ 23 h 756"/>
              <a:gd name="T48" fmla="*/ 197 w 756"/>
              <a:gd name="T49" fmla="*/ 46 h 756"/>
              <a:gd name="T50" fmla="*/ 152 w 756"/>
              <a:gd name="T51" fmla="*/ 76 h 756"/>
              <a:gd name="T52" fmla="*/ 111 w 756"/>
              <a:gd name="T53" fmla="*/ 111 h 756"/>
              <a:gd name="T54" fmla="*/ 75 w 756"/>
              <a:gd name="T55" fmla="*/ 152 h 756"/>
              <a:gd name="T56" fmla="*/ 45 w 756"/>
              <a:gd name="T57" fmla="*/ 198 h 756"/>
              <a:gd name="T58" fmla="*/ 22 w 756"/>
              <a:gd name="T59" fmla="*/ 249 h 756"/>
              <a:gd name="T60" fmla="*/ 7 w 756"/>
              <a:gd name="T61" fmla="*/ 302 h 756"/>
              <a:gd name="T62" fmla="*/ 0 w 756"/>
              <a:gd name="T63" fmla="*/ 359 h 756"/>
              <a:gd name="T64" fmla="*/ 2 w 756"/>
              <a:gd name="T65" fmla="*/ 417 h 756"/>
              <a:gd name="T66" fmla="*/ 12 w 756"/>
              <a:gd name="T67" fmla="*/ 472 h 756"/>
              <a:gd name="T68" fmla="*/ 30 w 756"/>
              <a:gd name="T69" fmla="*/ 525 h 756"/>
              <a:gd name="T70" fmla="*/ 55 w 756"/>
              <a:gd name="T71" fmla="*/ 574 h 756"/>
              <a:gd name="T72" fmla="*/ 86 w 756"/>
              <a:gd name="T73" fmla="*/ 619 h 756"/>
              <a:gd name="T74" fmla="*/ 124 w 756"/>
              <a:gd name="T75" fmla="*/ 658 h 756"/>
              <a:gd name="T76" fmla="*/ 166 w 756"/>
              <a:gd name="T77" fmla="*/ 691 h 756"/>
              <a:gd name="T78" fmla="*/ 214 w 756"/>
              <a:gd name="T79" fmla="*/ 718 h 756"/>
              <a:gd name="T80" fmla="*/ 265 w 756"/>
              <a:gd name="T81" fmla="*/ 739 h 756"/>
              <a:gd name="T82" fmla="*/ 321 w 756"/>
              <a:gd name="T83" fmla="*/ 752 h 756"/>
              <a:gd name="T84" fmla="*/ 378 w 756"/>
              <a:gd name="T85" fmla="*/ 756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6" h="756">
                <a:moveTo>
                  <a:pt x="378" y="756"/>
                </a:moveTo>
                <a:lnTo>
                  <a:pt x="397" y="756"/>
                </a:lnTo>
                <a:lnTo>
                  <a:pt x="417" y="754"/>
                </a:lnTo>
                <a:lnTo>
                  <a:pt x="435" y="752"/>
                </a:lnTo>
                <a:lnTo>
                  <a:pt x="454" y="749"/>
                </a:lnTo>
                <a:lnTo>
                  <a:pt x="472" y="744"/>
                </a:lnTo>
                <a:lnTo>
                  <a:pt x="490" y="739"/>
                </a:lnTo>
                <a:lnTo>
                  <a:pt x="507" y="734"/>
                </a:lnTo>
                <a:lnTo>
                  <a:pt x="525" y="726"/>
                </a:lnTo>
                <a:lnTo>
                  <a:pt x="542" y="718"/>
                </a:lnTo>
                <a:lnTo>
                  <a:pt x="558" y="711"/>
                </a:lnTo>
                <a:lnTo>
                  <a:pt x="574" y="701"/>
                </a:lnTo>
                <a:lnTo>
                  <a:pt x="589" y="691"/>
                </a:lnTo>
                <a:lnTo>
                  <a:pt x="604" y="681"/>
                </a:lnTo>
                <a:lnTo>
                  <a:pt x="619" y="670"/>
                </a:lnTo>
                <a:lnTo>
                  <a:pt x="632" y="658"/>
                </a:lnTo>
                <a:lnTo>
                  <a:pt x="645" y="645"/>
                </a:lnTo>
                <a:lnTo>
                  <a:pt x="658" y="632"/>
                </a:lnTo>
                <a:lnTo>
                  <a:pt x="669" y="619"/>
                </a:lnTo>
                <a:lnTo>
                  <a:pt x="680" y="604"/>
                </a:lnTo>
                <a:lnTo>
                  <a:pt x="691" y="590"/>
                </a:lnTo>
                <a:lnTo>
                  <a:pt x="701" y="574"/>
                </a:lnTo>
                <a:lnTo>
                  <a:pt x="710" y="559"/>
                </a:lnTo>
                <a:lnTo>
                  <a:pt x="719" y="542"/>
                </a:lnTo>
                <a:lnTo>
                  <a:pt x="727" y="525"/>
                </a:lnTo>
                <a:lnTo>
                  <a:pt x="733" y="508"/>
                </a:lnTo>
                <a:lnTo>
                  <a:pt x="739" y="491"/>
                </a:lnTo>
                <a:lnTo>
                  <a:pt x="744" y="472"/>
                </a:lnTo>
                <a:lnTo>
                  <a:pt x="748" y="455"/>
                </a:lnTo>
                <a:lnTo>
                  <a:pt x="751" y="435"/>
                </a:lnTo>
                <a:lnTo>
                  <a:pt x="754" y="417"/>
                </a:lnTo>
                <a:lnTo>
                  <a:pt x="756" y="398"/>
                </a:lnTo>
                <a:lnTo>
                  <a:pt x="756" y="378"/>
                </a:lnTo>
                <a:lnTo>
                  <a:pt x="756" y="359"/>
                </a:lnTo>
                <a:lnTo>
                  <a:pt x="754" y="339"/>
                </a:lnTo>
                <a:lnTo>
                  <a:pt x="751" y="321"/>
                </a:lnTo>
                <a:lnTo>
                  <a:pt x="748" y="302"/>
                </a:lnTo>
                <a:lnTo>
                  <a:pt x="744" y="284"/>
                </a:lnTo>
                <a:lnTo>
                  <a:pt x="739" y="266"/>
                </a:lnTo>
                <a:lnTo>
                  <a:pt x="733" y="249"/>
                </a:lnTo>
                <a:lnTo>
                  <a:pt x="727" y="231"/>
                </a:lnTo>
                <a:lnTo>
                  <a:pt x="719" y="214"/>
                </a:lnTo>
                <a:lnTo>
                  <a:pt x="710" y="198"/>
                </a:lnTo>
                <a:lnTo>
                  <a:pt x="701" y="183"/>
                </a:lnTo>
                <a:lnTo>
                  <a:pt x="691" y="167"/>
                </a:lnTo>
                <a:lnTo>
                  <a:pt x="680" y="152"/>
                </a:lnTo>
                <a:lnTo>
                  <a:pt x="669" y="137"/>
                </a:lnTo>
                <a:lnTo>
                  <a:pt x="658" y="124"/>
                </a:lnTo>
                <a:lnTo>
                  <a:pt x="645" y="111"/>
                </a:lnTo>
                <a:lnTo>
                  <a:pt x="632" y="98"/>
                </a:lnTo>
                <a:lnTo>
                  <a:pt x="619" y="87"/>
                </a:lnTo>
                <a:lnTo>
                  <a:pt x="604" y="76"/>
                </a:lnTo>
                <a:lnTo>
                  <a:pt x="589" y="65"/>
                </a:lnTo>
                <a:lnTo>
                  <a:pt x="574" y="55"/>
                </a:lnTo>
                <a:lnTo>
                  <a:pt x="558" y="46"/>
                </a:lnTo>
                <a:lnTo>
                  <a:pt x="542" y="38"/>
                </a:lnTo>
                <a:lnTo>
                  <a:pt x="525" y="30"/>
                </a:lnTo>
                <a:lnTo>
                  <a:pt x="507" y="23"/>
                </a:lnTo>
                <a:lnTo>
                  <a:pt x="490" y="17"/>
                </a:lnTo>
                <a:lnTo>
                  <a:pt x="472" y="12"/>
                </a:lnTo>
                <a:lnTo>
                  <a:pt x="454" y="8"/>
                </a:lnTo>
                <a:lnTo>
                  <a:pt x="435" y="5"/>
                </a:lnTo>
                <a:lnTo>
                  <a:pt x="417" y="2"/>
                </a:lnTo>
                <a:lnTo>
                  <a:pt x="397" y="0"/>
                </a:lnTo>
                <a:lnTo>
                  <a:pt x="378" y="0"/>
                </a:lnTo>
                <a:lnTo>
                  <a:pt x="358" y="0"/>
                </a:lnTo>
                <a:lnTo>
                  <a:pt x="339" y="2"/>
                </a:lnTo>
                <a:lnTo>
                  <a:pt x="321" y="5"/>
                </a:lnTo>
                <a:lnTo>
                  <a:pt x="301" y="8"/>
                </a:lnTo>
                <a:lnTo>
                  <a:pt x="284" y="12"/>
                </a:lnTo>
                <a:lnTo>
                  <a:pt x="265" y="17"/>
                </a:lnTo>
                <a:lnTo>
                  <a:pt x="248" y="23"/>
                </a:lnTo>
                <a:lnTo>
                  <a:pt x="231" y="30"/>
                </a:lnTo>
                <a:lnTo>
                  <a:pt x="214" y="38"/>
                </a:lnTo>
                <a:lnTo>
                  <a:pt x="197" y="46"/>
                </a:lnTo>
                <a:lnTo>
                  <a:pt x="182" y="55"/>
                </a:lnTo>
                <a:lnTo>
                  <a:pt x="166" y="65"/>
                </a:lnTo>
                <a:lnTo>
                  <a:pt x="152" y="76"/>
                </a:lnTo>
                <a:lnTo>
                  <a:pt x="137" y="87"/>
                </a:lnTo>
                <a:lnTo>
                  <a:pt x="124" y="98"/>
                </a:lnTo>
                <a:lnTo>
                  <a:pt x="111" y="111"/>
                </a:lnTo>
                <a:lnTo>
                  <a:pt x="98" y="124"/>
                </a:lnTo>
                <a:lnTo>
                  <a:pt x="86" y="137"/>
                </a:lnTo>
                <a:lnTo>
                  <a:pt x="75" y="152"/>
                </a:lnTo>
                <a:lnTo>
                  <a:pt x="65" y="167"/>
                </a:lnTo>
                <a:lnTo>
                  <a:pt x="55" y="183"/>
                </a:lnTo>
                <a:lnTo>
                  <a:pt x="45" y="198"/>
                </a:lnTo>
                <a:lnTo>
                  <a:pt x="38" y="214"/>
                </a:lnTo>
                <a:lnTo>
                  <a:pt x="30" y="231"/>
                </a:lnTo>
                <a:lnTo>
                  <a:pt x="22" y="249"/>
                </a:lnTo>
                <a:lnTo>
                  <a:pt x="17" y="266"/>
                </a:lnTo>
                <a:lnTo>
                  <a:pt x="12" y="284"/>
                </a:lnTo>
                <a:lnTo>
                  <a:pt x="7" y="302"/>
                </a:lnTo>
                <a:lnTo>
                  <a:pt x="4" y="321"/>
                </a:lnTo>
                <a:lnTo>
                  <a:pt x="2" y="339"/>
                </a:lnTo>
                <a:lnTo>
                  <a:pt x="0" y="359"/>
                </a:lnTo>
                <a:lnTo>
                  <a:pt x="0" y="378"/>
                </a:lnTo>
                <a:lnTo>
                  <a:pt x="0" y="398"/>
                </a:lnTo>
                <a:lnTo>
                  <a:pt x="2" y="417"/>
                </a:lnTo>
                <a:lnTo>
                  <a:pt x="4" y="435"/>
                </a:lnTo>
                <a:lnTo>
                  <a:pt x="7" y="455"/>
                </a:lnTo>
                <a:lnTo>
                  <a:pt x="12" y="472"/>
                </a:lnTo>
                <a:lnTo>
                  <a:pt x="17" y="491"/>
                </a:lnTo>
                <a:lnTo>
                  <a:pt x="22" y="508"/>
                </a:lnTo>
                <a:lnTo>
                  <a:pt x="30" y="525"/>
                </a:lnTo>
                <a:lnTo>
                  <a:pt x="38" y="542"/>
                </a:lnTo>
                <a:lnTo>
                  <a:pt x="45" y="559"/>
                </a:lnTo>
                <a:lnTo>
                  <a:pt x="55" y="574"/>
                </a:lnTo>
                <a:lnTo>
                  <a:pt x="65" y="590"/>
                </a:lnTo>
                <a:lnTo>
                  <a:pt x="75" y="604"/>
                </a:lnTo>
                <a:lnTo>
                  <a:pt x="86" y="619"/>
                </a:lnTo>
                <a:lnTo>
                  <a:pt x="98" y="632"/>
                </a:lnTo>
                <a:lnTo>
                  <a:pt x="111" y="645"/>
                </a:lnTo>
                <a:lnTo>
                  <a:pt x="124" y="658"/>
                </a:lnTo>
                <a:lnTo>
                  <a:pt x="137" y="670"/>
                </a:lnTo>
                <a:lnTo>
                  <a:pt x="152" y="681"/>
                </a:lnTo>
                <a:lnTo>
                  <a:pt x="166" y="691"/>
                </a:lnTo>
                <a:lnTo>
                  <a:pt x="182" y="701"/>
                </a:lnTo>
                <a:lnTo>
                  <a:pt x="197" y="711"/>
                </a:lnTo>
                <a:lnTo>
                  <a:pt x="214" y="718"/>
                </a:lnTo>
                <a:lnTo>
                  <a:pt x="231" y="726"/>
                </a:lnTo>
                <a:lnTo>
                  <a:pt x="248" y="734"/>
                </a:lnTo>
                <a:lnTo>
                  <a:pt x="265" y="739"/>
                </a:lnTo>
                <a:lnTo>
                  <a:pt x="284" y="744"/>
                </a:lnTo>
                <a:lnTo>
                  <a:pt x="301" y="749"/>
                </a:lnTo>
                <a:lnTo>
                  <a:pt x="321" y="752"/>
                </a:lnTo>
                <a:lnTo>
                  <a:pt x="339" y="754"/>
                </a:lnTo>
                <a:lnTo>
                  <a:pt x="358" y="756"/>
                </a:lnTo>
                <a:lnTo>
                  <a:pt x="378" y="756"/>
                </a:lnTo>
                <a:close/>
              </a:path>
            </a:pathLst>
          </a:custGeom>
          <a:solidFill>
            <a:srgbClr val="F9F9F9"/>
          </a:solidFill>
          <a:ln>
            <a:noFill/>
          </a:ln>
          <a:effectLst>
            <a:outerShdw blurRad="1270000" sx="47000" sy="47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0" name="Title 1">
            <a:extLst>
              <a:ext uri="{FF2B5EF4-FFF2-40B4-BE49-F238E27FC236}">
                <a16:creationId xmlns:a16="http://schemas.microsoft.com/office/drawing/2014/main" id="{5159D16B-5237-497A-988C-E47949D64402}"/>
              </a:ext>
            </a:extLst>
          </p:cNvPr>
          <p:cNvSpPr txBox="1">
            <a:spLocks/>
          </p:cNvSpPr>
          <p:nvPr/>
        </p:nvSpPr>
        <p:spPr>
          <a:xfrm>
            <a:off x="2603715" y="522365"/>
            <a:ext cx="6400800" cy="652593"/>
          </a:xfrm>
        </p:spPr>
        <p:txBody>
          <a:bodyPr>
            <a:noAutofit/>
          </a:bodyPr>
          <a:lstStyle>
            <a:lvl1pPr algn="l" defTabSz="1460754" rtl="0" eaLnBrk="1" latinLnBrk="0" hangingPunct="1">
              <a:lnSpc>
                <a:spcPct val="90000"/>
              </a:lnSpc>
              <a:spcBef>
                <a:spcPct val="0"/>
              </a:spcBef>
              <a:buNone/>
              <a:defRPr sz="7029" kern="1200">
                <a:solidFill>
                  <a:schemeClr val="tx1"/>
                </a:solidFill>
                <a:latin typeface="+mj-lt"/>
                <a:ea typeface="+mj-ea"/>
                <a:cs typeface="+mj-cs"/>
              </a:defRPr>
            </a:lvl1pPr>
          </a:lstStyle>
          <a:p>
            <a:pPr algn="ctr"/>
            <a:r>
              <a:rPr lang="en-US" sz="4800" b="1" dirty="0">
                <a:solidFill>
                  <a:schemeClr val="bg1"/>
                </a:solidFill>
                <a:latin typeface="Poppins" panose="00000500000000000000" pitchFamily="2" charset="0"/>
                <a:cs typeface="Poppins" panose="00000500000000000000" pitchFamily="2" charset="0"/>
              </a:rPr>
              <a:t>Why </a:t>
            </a:r>
            <a:r>
              <a:rPr lang="en-US" sz="4800" b="1" dirty="0">
                <a:solidFill>
                  <a:srgbClr val="A6C32F"/>
                </a:solidFill>
                <a:latin typeface="Poppins" panose="00000500000000000000" pitchFamily="2" charset="0"/>
                <a:cs typeface="Poppins" panose="00000500000000000000" pitchFamily="2" charset="0"/>
              </a:rPr>
              <a:t>NLP matters?</a:t>
            </a:r>
          </a:p>
        </p:txBody>
      </p:sp>
      <p:pic>
        <p:nvPicPr>
          <p:cNvPr id="3" name="Graphic 2">
            <a:extLst>
              <a:ext uri="{FF2B5EF4-FFF2-40B4-BE49-F238E27FC236}">
                <a16:creationId xmlns:a16="http://schemas.microsoft.com/office/drawing/2014/main" id="{77C90D80-6E45-42B6-927C-1D15667975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0046" y="2001067"/>
            <a:ext cx="10648950" cy="4057650"/>
          </a:xfrm>
          <a:prstGeom prst="rect">
            <a:avLst/>
          </a:prstGeom>
        </p:spPr>
      </p:pic>
    </p:spTree>
    <p:extLst>
      <p:ext uri="{BB962C8B-B14F-4D97-AF65-F5344CB8AC3E}">
        <p14:creationId xmlns:p14="http://schemas.microsoft.com/office/powerpoint/2010/main" val="1006210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367A2BAB-399F-401E-8503-7FD3E1B2F00D}"/>
              </a:ext>
            </a:extLst>
          </p:cNvPr>
          <p:cNvSpPr/>
          <p:nvPr/>
        </p:nvSpPr>
        <p:spPr>
          <a:xfrm>
            <a:off x="10632817" y="0"/>
            <a:ext cx="1593731" cy="1419497"/>
          </a:xfrm>
          <a:custGeom>
            <a:avLst/>
            <a:gdLst>
              <a:gd name="connsiteX0" fmla="*/ 4648 w 7391400"/>
              <a:gd name="connsiteY0" fmla="*/ 0 h 6591971"/>
              <a:gd name="connsiteX1" fmla="*/ 7371596 w 7391400"/>
              <a:gd name="connsiteY1" fmla="*/ 0 h 6591971"/>
              <a:gd name="connsiteX2" fmla="*/ 7391400 w 7391400"/>
              <a:gd name="connsiteY2" fmla="*/ 5950652 h 6591971"/>
              <a:gd name="connsiteX3" fmla="*/ 3529694 w 7391400"/>
              <a:gd name="connsiteY3" fmla="*/ 5465800 h 6591971"/>
              <a:gd name="connsiteX4" fmla="*/ 2981550 w 7391400"/>
              <a:gd name="connsiteY4" fmla="*/ 2062229 h 6591971"/>
              <a:gd name="connsiteX5" fmla="*/ 4648 w 7391400"/>
              <a:gd name="connsiteY5" fmla="*/ 0 h 659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1400" h="6591971">
                <a:moveTo>
                  <a:pt x="4648" y="0"/>
                </a:moveTo>
                <a:lnTo>
                  <a:pt x="7371596" y="0"/>
                </a:lnTo>
                <a:cubicBezTo>
                  <a:pt x="7378197" y="1983551"/>
                  <a:pt x="7384799" y="3967101"/>
                  <a:pt x="7391400" y="5950652"/>
                </a:cubicBezTo>
                <a:cubicBezTo>
                  <a:pt x="6896311" y="6571165"/>
                  <a:pt x="4789466" y="7199770"/>
                  <a:pt x="3529694" y="5465800"/>
                </a:cubicBezTo>
                <a:cubicBezTo>
                  <a:pt x="2910240" y="4101497"/>
                  <a:pt x="3795384" y="3078814"/>
                  <a:pt x="2981550" y="2062229"/>
                </a:cubicBezTo>
                <a:cubicBezTo>
                  <a:pt x="2167716" y="1045644"/>
                  <a:pt x="-116596" y="2394604"/>
                  <a:pt x="4648" y="0"/>
                </a:cubicBezTo>
                <a:close/>
              </a:path>
            </a:pathLst>
          </a:custGeom>
          <a:solidFill>
            <a:srgbClr val="A6C3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Freeform 8">
            <a:extLst>
              <a:ext uri="{FF2B5EF4-FFF2-40B4-BE49-F238E27FC236}">
                <a16:creationId xmlns:a16="http://schemas.microsoft.com/office/drawing/2014/main" id="{9D830601-8331-40D6-867F-41863DAF0163}"/>
              </a:ext>
            </a:extLst>
          </p:cNvPr>
          <p:cNvSpPr>
            <a:spLocks/>
          </p:cNvSpPr>
          <p:nvPr/>
        </p:nvSpPr>
        <p:spPr bwMode="auto">
          <a:xfrm flipV="1">
            <a:off x="12071937" y="367754"/>
            <a:ext cx="309221" cy="309222"/>
          </a:xfrm>
          <a:custGeom>
            <a:avLst/>
            <a:gdLst>
              <a:gd name="T0" fmla="*/ 417 w 756"/>
              <a:gd name="T1" fmla="*/ 754 h 756"/>
              <a:gd name="T2" fmla="*/ 472 w 756"/>
              <a:gd name="T3" fmla="*/ 744 h 756"/>
              <a:gd name="T4" fmla="*/ 525 w 756"/>
              <a:gd name="T5" fmla="*/ 726 h 756"/>
              <a:gd name="T6" fmla="*/ 574 w 756"/>
              <a:gd name="T7" fmla="*/ 701 h 756"/>
              <a:gd name="T8" fmla="*/ 619 w 756"/>
              <a:gd name="T9" fmla="*/ 670 h 756"/>
              <a:gd name="T10" fmla="*/ 658 w 756"/>
              <a:gd name="T11" fmla="*/ 632 h 756"/>
              <a:gd name="T12" fmla="*/ 691 w 756"/>
              <a:gd name="T13" fmla="*/ 590 h 756"/>
              <a:gd name="T14" fmla="*/ 719 w 756"/>
              <a:gd name="T15" fmla="*/ 542 h 756"/>
              <a:gd name="T16" fmla="*/ 739 w 756"/>
              <a:gd name="T17" fmla="*/ 491 h 756"/>
              <a:gd name="T18" fmla="*/ 751 w 756"/>
              <a:gd name="T19" fmla="*/ 435 h 756"/>
              <a:gd name="T20" fmla="*/ 756 w 756"/>
              <a:gd name="T21" fmla="*/ 378 h 756"/>
              <a:gd name="T22" fmla="*/ 751 w 756"/>
              <a:gd name="T23" fmla="*/ 321 h 756"/>
              <a:gd name="T24" fmla="*/ 739 w 756"/>
              <a:gd name="T25" fmla="*/ 266 h 756"/>
              <a:gd name="T26" fmla="*/ 719 w 756"/>
              <a:gd name="T27" fmla="*/ 214 h 756"/>
              <a:gd name="T28" fmla="*/ 691 w 756"/>
              <a:gd name="T29" fmla="*/ 167 h 756"/>
              <a:gd name="T30" fmla="*/ 658 w 756"/>
              <a:gd name="T31" fmla="*/ 124 h 756"/>
              <a:gd name="T32" fmla="*/ 619 w 756"/>
              <a:gd name="T33" fmla="*/ 87 h 756"/>
              <a:gd name="T34" fmla="*/ 574 w 756"/>
              <a:gd name="T35" fmla="*/ 55 h 756"/>
              <a:gd name="T36" fmla="*/ 525 w 756"/>
              <a:gd name="T37" fmla="*/ 30 h 756"/>
              <a:gd name="T38" fmla="*/ 472 w 756"/>
              <a:gd name="T39" fmla="*/ 12 h 756"/>
              <a:gd name="T40" fmla="*/ 417 w 756"/>
              <a:gd name="T41" fmla="*/ 2 h 756"/>
              <a:gd name="T42" fmla="*/ 358 w 756"/>
              <a:gd name="T43" fmla="*/ 0 h 756"/>
              <a:gd name="T44" fmla="*/ 301 w 756"/>
              <a:gd name="T45" fmla="*/ 8 h 756"/>
              <a:gd name="T46" fmla="*/ 248 w 756"/>
              <a:gd name="T47" fmla="*/ 23 h 756"/>
              <a:gd name="T48" fmla="*/ 197 w 756"/>
              <a:gd name="T49" fmla="*/ 46 h 756"/>
              <a:gd name="T50" fmla="*/ 152 w 756"/>
              <a:gd name="T51" fmla="*/ 76 h 756"/>
              <a:gd name="T52" fmla="*/ 111 w 756"/>
              <a:gd name="T53" fmla="*/ 111 h 756"/>
              <a:gd name="T54" fmla="*/ 75 w 756"/>
              <a:gd name="T55" fmla="*/ 152 h 756"/>
              <a:gd name="T56" fmla="*/ 45 w 756"/>
              <a:gd name="T57" fmla="*/ 198 h 756"/>
              <a:gd name="T58" fmla="*/ 22 w 756"/>
              <a:gd name="T59" fmla="*/ 249 h 756"/>
              <a:gd name="T60" fmla="*/ 7 w 756"/>
              <a:gd name="T61" fmla="*/ 302 h 756"/>
              <a:gd name="T62" fmla="*/ 0 w 756"/>
              <a:gd name="T63" fmla="*/ 359 h 756"/>
              <a:gd name="T64" fmla="*/ 2 w 756"/>
              <a:gd name="T65" fmla="*/ 417 h 756"/>
              <a:gd name="T66" fmla="*/ 12 w 756"/>
              <a:gd name="T67" fmla="*/ 472 h 756"/>
              <a:gd name="T68" fmla="*/ 30 w 756"/>
              <a:gd name="T69" fmla="*/ 525 h 756"/>
              <a:gd name="T70" fmla="*/ 55 w 756"/>
              <a:gd name="T71" fmla="*/ 574 h 756"/>
              <a:gd name="T72" fmla="*/ 86 w 756"/>
              <a:gd name="T73" fmla="*/ 619 h 756"/>
              <a:gd name="T74" fmla="*/ 124 w 756"/>
              <a:gd name="T75" fmla="*/ 658 h 756"/>
              <a:gd name="T76" fmla="*/ 166 w 756"/>
              <a:gd name="T77" fmla="*/ 691 h 756"/>
              <a:gd name="T78" fmla="*/ 214 w 756"/>
              <a:gd name="T79" fmla="*/ 718 h 756"/>
              <a:gd name="T80" fmla="*/ 265 w 756"/>
              <a:gd name="T81" fmla="*/ 739 h 756"/>
              <a:gd name="T82" fmla="*/ 321 w 756"/>
              <a:gd name="T83" fmla="*/ 752 h 756"/>
              <a:gd name="T84" fmla="*/ 378 w 756"/>
              <a:gd name="T85" fmla="*/ 756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6" h="756">
                <a:moveTo>
                  <a:pt x="378" y="756"/>
                </a:moveTo>
                <a:lnTo>
                  <a:pt x="397" y="756"/>
                </a:lnTo>
                <a:lnTo>
                  <a:pt x="417" y="754"/>
                </a:lnTo>
                <a:lnTo>
                  <a:pt x="435" y="752"/>
                </a:lnTo>
                <a:lnTo>
                  <a:pt x="454" y="749"/>
                </a:lnTo>
                <a:lnTo>
                  <a:pt x="472" y="744"/>
                </a:lnTo>
                <a:lnTo>
                  <a:pt x="490" y="739"/>
                </a:lnTo>
                <a:lnTo>
                  <a:pt x="507" y="734"/>
                </a:lnTo>
                <a:lnTo>
                  <a:pt x="525" y="726"/>
                </a:lnTo>
                <a:lnTo>
                  <a:pt x="542" y="718"/>
                </a:lnTo>
                <a:lnTo>
                  <a:pt x="558" y="711"/>
                </a:lnTo>
                <a:lnTo>
                  <a:pt x="574" y="701"/>
                </a:lnTo>
                <a:lnTo>
                  <a:pt x="589" y="691"/>
                </a:lnTo>
                <a:lnTo>
                  <a:pt x="604" y="681"/>
                </a:lnTo>
                <a:lnTo>
                  <a:pt x="619" y="670"/>
                </a:lnTo>
                <a:lnTo>
                  <a:pt x="632" y="658"/>
                </a:lnTo>
                <a:lnTo>
                  <a:pt x="645" y="645"/>
                </a:lnTo>
                <a:lnTo>
                  <a:pt x="658" y="632"/>
                </a:lnTo>
                <a:lnTo>
                  <a:pt x="669" y="619"/>
                </a:lnTo>
                <a:lnTo>
                  <a:pt x="680" y="604"/>
                </a:lnTo>
                <a:lnTo>
                  <a:pt x="691" y="590"/>
                </a:lnTo>
                <a:lnTo>
                  <a:pt x="701" y="574"/>
                </a:lnTo>
                <a:lnTo>
                  <a:pt x="710" y="559"/>
                </a:lnTo>
                <a:lnTo>
                  <a:pt x="719" y="542"/>
                </a:lnTo>
                <a:lnTo>
                  <a:pt x="727" y="525"/>
                </a:lnTo>
                <a:lnTo>
                  <a:pt x="733" y="508"/>
                </a:lnTo>
                <a:lnTo>
                  <a:pt x="739" y="491"/>
                </a:lnTo>
                <a:lnTo>
                  <a:pt x="744" y="472"/>
                </a:lnTo>
                <a:lnTo>
                  <a:pt x="748" y="455"/>
                </a:lnTo>
                <a:lnTo>
                  <a:pt x="751" y="435"/>
                </a:lnTo>
                <a:lnTo>
                  <a:pt x="754" y="417"/>
                </a:lnTo>
                <a:lnTo>
                  <a:pt x="756" y="398"/>
                </a:lnTo>
                <a:lnTo>
                  <a:pt x="756" y="378"/>
                </a:lnTo>
                <a:lnTo>
                  <a:pt x="756" y="359"/>
                </a:lnTo>
                <a:lnTo>
                  <a:pt x="754" y="339"/>
                </a:lnTo>
                <a:lnTo>
                  <a:pt x="751" y="321"/>
                </a:lnTo>
                <a:lnTo>
                  <a:pt x="748" y="302"/>
                </a:lnTo>
                <a:lnTo>
                  <a:pt x="744" y="284"/>
                </a:lnTo>
                <a:lnTo>
                  <a:pt x="739" y="266"/>
                </a:lnTo>
                <a:lnTo>
                  <a:pt x="733" y="249"/>
                </a:lnTo>
                <a:lnTo>
                  <a:pt x="727" y="231"/>
                </a:lnTo>
                <a:lnTo>
                  <a:pt x="719" y="214"/>
                </a:lnTo>
                <a:lnTo>
                  <a:pt x="710" y="198"/>
                </a:lnTo>
                <a:lnTo>
                  <a:pt x="701" y="183"/>
                </a:lnTo>
                <a:lnTo>
                  <a:pt x="691" y="167"/>
                </a:lnTo>
                <a:lnTo>
                  <a:pt x="680" y="152"/>
                </a:lnTo>
                <a:lnTo>
                  <a:pt x="669" y="137"/>
                </a:lnTo>
                <a:lnTo>
                  <a:pt x="658" y="124"/>
                </a:lnTo>
                <a:lnTo>
                  <a:pt x="645" y="111"/>
                </a:lnTo>
                <a:lnTo>
                  <a:pt x="632" y="98"/>
                </a:lnTo>
                <a:lnTo>
                  <a:pt x="619" y="87"/>
                </a:lnTo>
                <a:lnTo>
                  <a:pt x="604" y="76"/>
                </a:lnTo>
                <a:lnTo>
                  <a:pt x="589" y="65"/>
                </a:lnTo>
                <a:lnTo>
                  <a:pt x="574" y="55"/>
                </a:lnTo>
                <a:lnTo>
                  <a:pt x="558" y="46"/>
                </a:lnTo>
                <a:lnTo>
                  <a:pt x="542" y="38"/>
                </a:lnTo>
                <a:lnTo>
                  <a:pt x="525" y="30"/>
                </a:lnTo>
                <a:lnTo>
                  <a:pt x="507" y="23"/>
                </a:lnTo>
                <a:lnTo>
                  <a:pt x="490" y="17"/>
                </a:lnTo>
                <a:lnTo>
                  <a:pt x="472" y="12"/>
                </a:lnTo>
                <a:lnTo>
                  <a:pt x="454" y="8"/>
                </a:lnTo>
                <a:lnTo>
                  <a:pt x="435" y="5"/>
                </a:lnTo>
                <a:lnTo>
                  <a:pt x="417" y="2"/>
                </a:lnTo>
                <a:lnTo>
                  <a:pt x="397" y="0"/>
                </a:lnTo>
                <a:lnTo>
                  <a:pt x="378" y="0"/>
                </a:lnTo>
                <a:lnTo>
                  <a:pt x="358" y="0"/>
                </a:lnTo>
                <a:lnTo>
                  <a:pt x="339" y="2"/>
                </a:lnTo>
                <a:lnTo>
                  <a:pt x="321" y="5"/>
                </a:lnTo>
                <a:lnTo>
                  <a:pt x="301" y="8"/>
                </a:lnTo>
                <a:lnTo>
                  <a:pt x="284" y="12"/>
                </a:lnTo>
                <a:lnTo>
                  <a:pt x="265" y="17"/>
                </a:lnTo>
                <a:lnTo>
                  <a:pt x="248" y="23"/>
                </a:lnTo>
                <a:lnTo>
                  <a:pt x="231" y="30"/>
                </a:lnTo>
                <a:lnTo>
                  <a:pt x="214" y="38"/>
                </a:lnTo>
                <a:lnTo>
                  <a:pt x="197" y="46"/>
                </a:lnTo>
                <a:lnTo>
                  <a:pt x="182" y="55"/>
                </a:lnTo>
                <a:lnTo>
                  <a:pt x="166" y="65"/>
                </a:lnTo>
                <a:lnTo>
                  <a:pt x="152" y="76"/>
                </a:lnTo>
                <a:lnTo>
                  <a:pt x="137" y="87"/>
                </a:lnTo>
                <a:lnTo>
                  <a:pt x="124" y="98"/>
                </a:lnTo>
                <a:lnTo>
                  <a:pt x="111" y="111"/>
                </a:lnTo>
                <a:lnTo>
                  <a:pt x="98" y="124"/>
                </a:lnTo>
                <a:lnTo>
                  <a:pt x="86" y="137"/>
                </a:lnTo>
                <a:lnTo>
                  <a:pt x="75" y="152"/>
                </a:lnTo>
                <a:lnTo>
                  <a:pt x="65" y="167"/>
                </a:lnTo>
                <a:lnTo>
                  <a:pt x="55" y="183"/>
                </a:lnTo>
                <a:lnTo>
                  <a:pt x="45" y="198"/>
                </a:lnTo>
                <a:lnTo>
                  <a:pt x="38" y="214"/>
                </a:lnTo>
                <a:lnTo>
                  <a:pt x="30" y="231"/>
                </a:lnTo>
                <a:lnTo>
                  <a:pt x="22" y="249"/>
                </a:lnTo>
                <a:lnTo>
                  <a:pt x="17" y="266"/>
                </a:lnTo>
                <a:lnTo>
                  <a:pt x="12" y="284"/>
                </a:lnTo>
                <a:lnTo>
                  <a:pt x="7" y="302"/>
                </a:lnTo>
                <a:lnTo>
                  <a:pt x="4" y="321"/>
                </a:lnTo>
                <a:lnTo>
                  <a:pt x="2" y="339"/>
                </a:lnTo>
                <a:lnTo>
                  <a:pt x="0" y="359"/>
                </a:lnTo>
                <a:lnTo>
                  <a:pt x="0" y="378"/>
                </a:lnTo>
                <a:lnTo>
                  <a:pt x="0" y="398"/>
                </a:lnTo>
                <a:lnTo>
                  <a:pt x="2" y="417"/>
                </a:lnTo>
                <a:lnTo>
                  <a:pt x="4" y="435"/>
                </a:lnTo>
                <a:lnTo>
                  <a:pt x="7" y="455"/>
                </a:lnTo>
                <a:lnTo>
                  <a:pt x="12" y="472"/>
                </a:lnTo>
                <a:lnTo>
                  <a:pt x="17" y="491"/>
                </a:lnTo>
                <a:lnTo>
                  <a:pt x="22" y="508"/>
                </a:lnTo>
                <a:lnTo>
                  <a:pt x="30" y="525"/>
                </a:lnTo>
                <a:lnTo>
                  <a:pt x="38" y="542"/>
                </a:lnTo>
                <a:lnTo>
                  <a:pt x="45" y="559"/>
                </a:lnTo>
                <a:lnTo>
                  <a:pt x="55" y="574"/>
                </a:lnTo>
                <a:lnTo>
                  <a:pt x="65" y="590"/>
                </a:lnTo>
                <a:lnTo>
                  <a:pt x="75" y="604"/>
                </a:lnTo>
                <a:lnTo>
                  <a:pt x="86" y="619"/>
                </a:lnTo>
                <a:lnTo>
                  <a:pt x="98" y="632"/>
                </a:lnTo>
                <a:lnTo>
                  <a:pt x="111" y="645"/>
                </a:lnTo>
                <a:lnTo>
                  <a:pt x="124" y="658"/>
                </a:lnTo>
                <a:lnTo>
                  <a:pt x="137" y="670"/>
                </a:lnTo>
                <a:lnTo>
                  <a:pt x="152" y="681"/>
                </a:lnTo>
                <a:lnTo>
                  <a:pt x="166" y="691"/>
                </a:lnTo>
                <a:lnTo>
                  <a:pt x="182" y="701"/>
                </a:lnTo>
                <a:lnTo>
                  <a:pt x="197" y="711"/>
                </a:lnTo>
                <a:lnTo>
                  <a:pt x="214" y="718"/>
                </a:lnTo>
                <a:lnTo>
                  <a:pt x="231" y="726"/>
                </a:lnTo>
                <a:lnTo>
                  <a:pt x="248" y="734"/>
                </a:lnTo>
                <a:lnTo>
                  <a:pt x="265" y="739"/>
                </a:lnTo>
                <a:lnTo>
                  <a:pt x="284" y="744"/>
                </a:lnTo>
                <a:lnTo>
                  <a:pt x="301" y="749"/>
                </a:lnTo>
                <a:lnTo>
                  <a:pt x="321" y="752"/>
                </a:lnTo>
                <a:lnTo>
                  <a:pt x="339" y="754"/>
                </a:lnTo>
                <a:lnTo>
                  <a:pt x="358" y="756"/>
                </a:lnTo>
                <a:lnTo>
                  <a:pt x="378" y="756"/>
                </a:lnTo>
                <a:close/>
              </a:path>
            </a:pathLst>
          </a:custGeom>
          <a:gradFill flip="none" rotWithShape="1">
            <a:gsLst>
              <a:gs pos="0">
                <a:schemeClr val="bg1"/>
              </a:gs>
              <a:gs pos="100000">
                <a:srgbClr val="F0F0F0"/>
              </a:gs>
            </a:gsLst>
            <a:lin ang="10200000" scaled="0"/>
            <a:tileRect/>
          </a:gradFill>
          <a:ln>
            <a:noFill/>
          </a:ln>
          <a:effectLst>
            <a:outerShdw blurRad="1270000" dist="812800" dir="2700000" sx="80000" sy="8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7" name="Freeform: Shape 6">
            <a:extLst>
              <a:ext uri="{FF2B5EF4-FFF2-40B4-BE49-F238E27FC236}">
                <a16:creationId xmlns:a16="http://schemas.microsoft.com/office/drawing/2014/main" id="{9CC4589A-D4D3-4191-8538-9A7A0DE97EB7}"/>
              </a:ext>
            </a:extLst>
          </p:cNvPr>
          <p:cNvSpPr/>
          <p:nvPr/>
        </p:nvSpPr>
        <p:spPr>
          <a:xfrm>
            <a:off x="0" y="5561970"/>
            <a:ext cx="1108825" cy="1296030"/>
          </a:xfrm>
          <a:custGeom>
            <a:avLst/>
            <a:gdLst>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76554"/>
              <a:gd name="connsiteY0" fmla="*/ 0 h 3981450"/>
              <a:gd name="connsiteX1" fmla="*/ 3409950 w 3876554"/>
              <a:gd name="connsiteY1" fmla="*/ 2076450 h 3981450"/>
              <a:gd name="connsiteX2" fmla="*/ 3657600 w 3876554"/>
              <a:gd name="connsiteY2" fmla="*/ 3981450 h 3981450"/>
              <a:gd name="connsiteX3" fmla="*/ 38100 w 3876554"/>
              <a:gd name="connsiteY3" fmla="*/ 3962400 h 3981450"/>
              <a:gd name="connsiteX4" fmla="*/ 0 w 3876554"/>
              <a:gd name="connsiteY4" fmla="*/ 0 h 3981450"/>
              <a:gd name="connsiteX0" fmla="*/ 0 w 3916378"/>
              <a:gd name="connsiteY0" fmla="*/ 0 h 3981450"/>
              <a:gd name="connsiteX1" fmla="*/ 3409950 w 3916378"/>
              <a:gd name="connsiteY1" fmla="*/ 2076450 h 3981450"/>
              <a:gd name="connsiteX2" fmla="*/ 3657600 w 3916378"/>
              <a:gd name="connsiteY2" fmla="*/ 3981450 h 3981450"/>
              <a:gd name="connsiteX3" fmla="*/ 38100 w 3916378"/>
              <a:gd name="connsiteY3" fmla="*/ 3962400 h 3981450"/>
              <a:gd name="connsiteX4" fmla="*/ 0 w 3916378"/>
              <a:gd name="connsiteY4" fmla="*/ 0 h 3981450"/>
              <a:gd name="connsiteX0" fmla="*/ 0 w 3873335"/>
              <a:gd name="connsiteY0" fmla="*/ 0 h 3981450"/>
              <a:gd name="connsiteX1" fmla="*/ 3409950 w 3873335"/>
              <a:gd name="connsiteY1" fmla="*/ 2076450 h 3981450"/>
              <a:gd name="connsiteX2" fmla="*/ 3657600 w 3873335"/>
              <a:gd name="connsiteY2" fmla="*/ 3981450 h 3981450"/>
              <a:gd name="connsiteX3" fmla="*/ 38100 w 3873335"/>
              <a:gd name="connsiteY3" fmla="*/ 3962400 h 3981450"/>
              <a:gd name="connsiteX4" fmla="*/ 0 w 3873335"/>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38100 w 3786126"/>
              <a:gd name="connsiteY3" fmla="*/ 396240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4032226"/>
              <a:gd name="connsiteY0" fmla="*/ 0 h 4003693"/>
              <a:gd name="connsiteX1" fmla="*/ 3409950 w 4032226"/>
              <a:gd name="connsiteY1" fmla="*/ 2076450 h 4003693"/>
              <a:gd name="connsiteX2" fmla="*/ 3943350 w 4032226"/>
              <a:gd name="connsiteY2" fmla="*/ 4003693 h 4003693"/>
              <a:gd name="connsiteX3" fmla="*/ 0 w 4032226"/>
              <a:gd name="connsiteY3" fmla="*/ 3981450 h 4003693"/>
              <a:gd name="connsiteX4" fmla="*/ 0 w 4032226"/>
              <a:gd name="connsiteY4" fmla="*/ 0 h 4003693"/>
              <a:gd name="connsiteX0" fmla="*/ 0 w 3948509"/>
              <a:gd name="connsiteY0" fmla="*/ 0 h 4003693"/>
              <a:gd name="connsiteX1" fmla="*/ 3409950 w 3948509"/>
              <a:gd name="connsiteY1" fmla="*/ 2076450 h 4003693"/>
              <a:gd name="connsiteX2" fmla="*/ 3943350 w 3948509"/>
              <a:gd name="connsiteY2" fmla="*/ 4003693 h 4003693"/>
              <a:gd name="connsiteX3" fmla="*/ 0 w 3948509"/>
              <a:gd name="connsiteY3" fmla="*/ 3981450 h 4003693"/>
              <a:gd name="connsiteX4" fmla="*/ 0 w 3948509"/>
              <a:gd name="connsiteY4" fmla="*/ 0 h 4003693"/>
              <a:gd name="connsiteX0" fmla="*/ 0 w 3943350"/>
              <a:gd name="connsiteY0" fmla="*/ 0 h 4003693"/>
              <a:gd name="connsiteX1" fmla="*/ 3333750 w 3943350"/>
              <a:gd name="connsiteY1" fmla="*/ 1942994 h 4003693"/>
              <a:gd name="connsiteX2" fmla="*/ 3943350 w 3943350"/>
              <a:gd name="connsiteY2" fmla="*/ 4003693 h 4003693"/>
              <a:gd name="connsiteX3" fmla="*/ 0 w 3943350"/>
              <a:gd name="connsiteY3" fmla="*/ 3981450 h 4003693"/>
              <a:gd name="connsiteX4" fmla="*/ 0 w 3943350"/>
              <a:gd name="connsiteY4" fmla="*/ 0 h 4003693"/>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314198 h 4295648"/>
              <a:gd name="connsiteX1" fmla="*/ 1607574 w 4152900"/>
              <a:gd name="connsiteY1" fmla="*/ 305635 h 4295648"/>
              <a:gd name="connsiteX2" fmla="*/ 3200400 w 4152900"/>
              <a:gd name="connsiteY2" fmla="*/ 2034764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314198 h 4295648"/>
              <a:gd name="connsiteX1" fmla="*/ 1607574 w 4152900"/>
              <a:gd name="connsiteY1" fmla="*/ 305635 h 4295648"/>
              <a:gd name="connsiteX2" fmla="*/ 3200400 w 4152900"/>
              <a:gd name="connsiteY2" fmla="*/ 2034764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314198 h 4295648"/>
              <a:gd name="connsiteX1" fmla="*/ 1607574 w 4152900"/>
              <a:gd name="connsiteY1" fmla="*/ 305635 h 4295648"/>
              <a:gd name="connsiteX2" fmla="*/ 2073011 w 4152900"/>
              <a:gd name="connsiteY2" fmla="*/ 2171760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134448 h 4115898"/>
              <a:gd name="connsiteX1" fmla="*/ 1607574 w 4152900"/>
              <a:gd name="connsiteY1" fmla="*/ 125885 h 4115898"/>
              <a:gd name="connsiteX2" fmla="*/ 2073011 w 4152900"/>
              <a:gd name="connsiteY2" fmla="*/ 1992010 h 4115898"/>
              <a:gd name="connsiteX3" fmla="*/ 4152900 w 4152900"/>
              <a:gd name="connsiteY3" fmla="*/ 4115898 h 4115898"/>
              <a:gd name="connsiteX4" fmla="*/ 0 w 4152900"/>
              <a:gd name="connsiteY4" fmla="*/ 4115898 h 4115898"/>
              <a:gd name="connsiteX5" fmla="*/ 0 w 4152900"/>
              <a:gd name="connsiteY5" fmla="*/ 134448 h 4115898"/>
              <a:gd name="connsiteX0" fmla="*/ 0 w 4152900"/>
              <a:gd name="connsiteY0" fmla="*/ 8563 h 3990013"/>
              <a:gd name="connsiteX1" fmla="*/ 1607574 w 4152900"/>
              <a:gd name="connsiteY1" fmla="*/ 0 h 3990013"/>
              <a:gd name="connsiteX2" fmla="*/ 2073011 w 4152900"/>
              <a:gd name="connsiteY2" fmla="*/ 1866125 h 3990013"/>
              <a:gd name="connsiteX3" fmla="*/ 4152900 w 4152900"/>
              <a:gd name="connsiteY3" fmla="*/ 3990013 h 3990013"/>
              <a:gd name="connsiteX4" fmla="*/ 0 w 4152900"/>
              <a:gd name="connsiteY4" fmla="*/ 3990013 h 3990013"/>
              <a:gd name="connsiteX5" fmla="*/ 0 w 4152900"/>
              <a:gd name="connsiteY5" fmla="*/ 8563 h 3990013"/>
              <a:gd name="connsiteX0" fmla="*/ 0 w 4152900"/>
              <a:gd name="connsiteY0" fmla="*/ 8563 h 3990013"/>
              <a:gd name="connsiteX1" fmla="*/ 1607574 w 4152900"/>
              <a:gd name="connsiteY1" fmla="*/ 0 h 3990013"/>
              <a:gd name="connsiteX2" fmla="*/ 2073011 w 4152900"/>
              <a:gd name="connsiteY2" fmla="*/ 1866125 h 3990013"/>
              <a:gd name="connsiteX3" fmla="*/ 4152900 w 4152900"/>
              <a:gd name="connsiteY3" fmla="*/ 3990013 h 3990013"/>
              <a:gd name="connsiteX4" fmla="*/ 0 w 4152900"/>
              <a:gd name="connsiteY4" fmla="*/ 3990013 h 3990013"/>
              <a:gd name="connsiteX5" fmla="*/ 0 w 4152900"/>
              <a:gd name="connsiteY5" fmla="*/ 8563 h 3990013"/>
              <a:gd name="connsiteX0" fmla="*/ 0 w 4152900"/>
              <a:gd name="connsiteY0" fmla="*/ 51923 h 4033373"/>
              <a:gd name="connsiteX1" fmla="*/ 2073011 w 4152900"/>
              <a:gd name="connsiteY1" fmla="*/ 1909485 h 4033373"/>
              <a:gd name="connsiteX2" fmla="*/ 4152900 w 4152900"/>
              <a:gd name="connsiteY2" fmla="*/ 4033373 h 4033373"/>
              <a:gd name="connsiteX3" fmla="*/ 0 w 4152900"/>
              <a:gd name="connsiteY3" fmla="*/ 4033373 h 4033373"/>
              <a:gd name="connsiteX4" fmla="*/ 0 w 4152900"/>
              <a:gd name="connsiteY4" fmla="*/ 51923 h 4033373"/>
              <a:gd name="connsiteX0" fmla="*/ 0 w 4152900"/>
              <a:gd name="connsiteY0" fmla="*/ 39460 h 4020910"/>
              <a:gd name="connsiteX1" fmla="*/ 1759618 w 4152900"/>
              <a:gd name="connsiteY1" fmla="*/ 2475397 h 4020910"/>
              <a:gd name="connsiteX2" fmla="*/ 4152900 w 4152900"/>
              <a:gd name="connsiteY2" fmla="*/ 4020910 h 4020910"/>
              <a:gd name="connsiteX3" fmla="*/ 0 w 4152900"/>
              <a:gd name="connsiteY3" fmla="*/ 4020910 h 4020910"/>
              <a:gd name="connsiteX4" fmla="*/ 0 w 4152900"/>
              <a:gd name="connsiteY4" fmla="*/ 39460 h 4020910"/>
              <a:gd name="connsiteX0" fmla="*/ 0 w 4152900"/>
              <a:gd name="connsiteY0" fmla="*/ 48924 h 4030374"/>
              <a:gd name="connsiteX1" fmla="*/ 1759618 w 4152900"/>
              <a:gd name="connsiteY1" fmla="*/ 2484861 h 4030374"/>
              <a:gd name="connsiteX2" fmla="*/ 4152900 w 4152900"/>
              <a:gd name="connsiteY2" fmla="*/ 4030374 h 4030374"/>
              <a:gd name="connsiteX3" fmla="*/ 0 w 4152900"/>
              <a:gd name="connsiteY3" fmla="*/ 4030374 h 4030374"/>
              <a:gd name="connsiteX4" fmla="*/ 0 w 4152900"/>
              <a:gd name="connsiteY4" fmla="*/ 48924 h 4030374"/>
              <a:gd name="connsiteX0" fmla="*/ 0 w 4152900"/>
              <a:gd name="connsiteY0" fmla="*/ 0 h 3981450"/>
              <a:gd name="connsiteX1" fmla="*/ 1759618 w 4152900"/>
              <a:gd name="connsiteY1" fmla="*/ 2435937 h 3981450"/>
              <a:gd name="connsiteX2" fmla="*/ 4152900 w 4152900"/>
              <a:gd name="connsiteY2" fmla="*/ 3981450 h 3981450"/>
              <a:gd name="connsiteX3" fmla="*/ 0 w 4152900"/>
              <a:gd name="connsiteY3" fmla="*/ 3981450 h 3981450"/>
              <a:gd name="connsiteX4" fmla="*/ 0 w 4152900"/>
              <a:gd name="connsiteY4" fmla="*/ 0 h 398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2900" h="3981450">
                <a:moveTo>
                  <a:pt x="0" y="0"/>
                </a:moveTo>
                <a:cubicBezTo>
                  <a:pt x="1461964" y="320790"/>
                  <a:pt x="1694254" y="1290383"/>
                  <a:pt x="1759618" y="2435937"/>
                </a:cubicBezTo>
                <a:cubicBezTo>
                  <a:pt x="1824982" y="3581491"/>
                  <a:pt x="3971925" y="2641175"/>
                  <a:pt x="4152900" y="3981450"/>
                </a:cubicBezTo>
                <a:lnTo>
                  <a:pt x="0" y="3981450"/>
                </a:lnTo>
                <a:lnTo>
                  <a:pt x="0" y="0"/>
                </a:lnTo>
                <a:close/>
              </a:path>
            </a:pathLst>
          </a:custGeom>
          <a:solidFill>
            <a:srgbClr val="A6C3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Freeform 8">
            <a:extLst>
              <a:ext uri="{FF2B5EF4-FFF2-40B4-BE49-F238E27FC236}">
                <a16:creationId xmlns:a16="http://schemas.microsoft.com/office/drawing/2014/main" id="{C056453B-5B29-4BBB-9FD2-D20FABE2BE50}"/>
              </a:ext>
            </a:extLst>
          </p:cNvPr>
          <p:cNvSpPr>
            <a:spLocks/>
          </p:cNvSpPr>
          <p:nvPr/>
        </p:nvSpPr>
        <p:spPr bwMode="auto">
          <a:xfrm>
            <a:off x="650046" y="6714310"/>
            <a:ext cx="278675" cy="278675"/>
          </a:xfrm>
          <a:custGeom>
            <a:avLst/>
            <a:gdLst>
              <a:gd name="T0" fmla="*/ 417 w 756"/>
              <a:gd name="T1" fmla="*/ 754 h 756"/>
              <a:gd name="T2" fmla="*/ 472 w 756"/>
              <a:gd name="T3" fmla="*/ 744 h 756"/>
              <a:gd name="T4" fmla="*/ 525 w 756"/>
              <a:gd name="T5" fmla="*/ 726 h 756"/>
              <a:gd name="T6" fmla="*/ 574 w 756"/>
              <a:gd name="T7" fmla="*/ 701 h 756"/>
              <a:gd name="T8" fmla="*/ 619 w 756"/>
              <a:gd name="T9" fmla="*/ 670 h 756"/>
              <a:gd name="T10" fmla="*/ 658 w 756"/>
              <a:gd name="T11" fmla="*/ 632 h 756"/>
              <a:gd name="T12" fmla="*/ 691 w 756"/>
              <a:gd name="T13" fmla="*/ 590 h 756"/>
              <a:gd name="T14" fmla="*/ 719 w 756"/>
              <a:gd name="T15" fmla="*/ 542 h 756"/>
              <a:gd name="T16" fmla="*/ 739 w 756"/>
              <a:gd name="T17" fmla="*/ 491 h 756"/>
              <a:gd name="T18" fmla="*/ 751 w 756"/>
              <a:gd name="T19" fmla="*/ 435 h 756"/>
              <a:gd name="T20" fmla="*/ 756 w 756"/>
              <a:gd name="T21" fmla="*/ 378 h 756"/>
              <a:gd name="T22" fmla="*/ 751 w 756"/>
              <a:gd name="T23" fmla="*/ 321 h 756"/>
              <a:gd name="T24" fmla="*/ 739 w 756"/>
              <a:gd name="T25" fmla="*/ 266 h 756"/>
              <a:gd name="T26" fmla="*/ 719 w 756"/>
              <a:gd name="T27" fmla="*/ 214 h 756"/>
              <a:gd name="T28" fmla="*/ 691 w 756"/>
              <a:gd name="T29" fmla="*/ 167 h 756"/>
              <a:gd name="T30" fmla="*/ 658 w 756"/>
              <a:gd name="T31" fmla="*/ 124 h 756"/>
              <a:gd name="T32" fmla="*/ 619 w 756"/>
              <a:gd name="T33" fmla="*/ 87 h 756"/>
              <a:gd name="T34" fmla="*/ 574 w 756"/>
              <a:gd name="T35" fmla="*/ 55 h 756"/>
              <a:gd name="T36" fmla="*/ 525 w 756"/>
              <a:gd name="T37" fmla="*/ 30 h 756"/>
              <a:gd name="T38" fmla="*/ 472 w 756"/>
              <a:gd name="T39" fmla="*/ 12 h 756"/>
              <a:gd name="T40" fmla="*/ 417 w 756"/>
              <a:gd name="T41" fmla="*/ 2 h 756"/>
              <a:gd name="T42" fmla="*/ 358 w 756"/>
              <a:gd name="T43" fmla="*/ 0 h 756"/>
              <a:gd name="T44" fmla="*/ 301 w 756"/>
              <a:gd name="T45" fmla="*/ 8 h 756"/>
              <a:gd name="T46" fmla="*/ 248 w 756"/>
              <a:gd name="T47" fmla="*/ 23 h 756"/>
              <a:gd name="T48" fmla="*/ 197 w 756"/>
              <a:gd name="T49" fmla="*/ 46 h 756"/>
              <a:gd name="T50" fmla="*/ 152 w 756"/>
              <a:gd name="T51" fmla="*/ 76 h 756"/>
              <a:gd name="T52" fmla="*/ 111 w 756"/>
              <a:gd name="T53" fmla="*/ 111 h 756"/>
              <a:gd name="T54" fmla="*/ 75 w 756"/>
              <a:gd name="T55" fmla="*/ 152 h 756"/>
              <a:gd name="T56" fmla="*/ 45 w 756"/>
              <a:gd name="T57" fmla="*/ 198 h 756"/>
              <a:gd name="T58" fmla="*/ 22 w 756"/>
              <a:gd name="T59" fmla="*/ 249 h 756"/>
              <a:gd name="T60" fmla="*/ 7 w 756"/>
              <a:gd name="T61" fmla="*/ 302 h 756"/>
              <a:gd name="T62" fmla="*/ 0 w 756"/>
              <a:gd name="T63" fmla="*/ 359 h 756"/>
              <a:gd name="T64" fmla="*/ 2 w 756"/>
              <a:gd name="T65" fmla="*/ 417 h 756"/>
              <a:gd name="T66" fmla="*/ 12 w 756"/>
              <a:gd name="T67" fmla="*/ 472 h 756"/>
              <a:gd name="T68" fmla="*/ 30 w 756"/>
              <a:gd name="T69" fmla="*/ 525 h 756"/>
              <a:gd name="T70" fmla="*/ 55 w 756"/>
              <a:gd name="T71" fmla="*/ 574 h 756"/>
              <a:gd name="T72" fmla="*/ 86 w 756"/>
              <a:gd name="T73" fmla="*/ 619 h 756"/>
              <a:gd name="T74" fmla="*/ 124 w 756"/>
              <a:gd name="T75" fmla="*/ 658 h 756"/>
              <a:gd name="T76" fmla="*/ 166 w 756"/>
              <a:gd name="T77" fmla="*/ 691 h 756"/>
              <a:gd name="T78" fmla="*/ 214 w 756"/>
              <a:gd name="T79" fmla="*/ 718 h 756"/>
              <a:gd name="T80" fmla="*/ 265 w 756"/>
              <a:gd name="T81" fmla="*/ 739 h 756"/>
              <a:gd name="T82" fmla="*/ 321 w 756"/>
              <a:gd name="T83" fmla="*/ 752 h 756"/>
              <a:gd name="T84" fmla="*/ 378 w 756"/>
              <a:gd name="T85" fmla="*/ 756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6" h="756">
                <a:moveTo>
                  <a:pt x="378" y="756"/>
                </a:moveTo>
                <a:lnTo>
                  <a:pt x="397" y="756"/>
                </a:lnTo>
                <a:lnTo>
                  <a:pt x="417" y="754"/>
                </a:lnTo>
                <a:lnTo>
                  <a:pt x="435" y="752"/>
                </a:lnTo>
                <a:lnTo>
                  <a:pt x="454" y="749"/>
                </a:lnTo>
                <a:lnTo>
                  <a:pt x="472" y="744"/>
                </a:lnTo>
                <a:lnTo>
                  <a:pt x="490" y="739"/>
                </a:lnTo>
                <a:lnTo>
                  <a:pt x="507" y="734"/>
                </a:lnTo>
                <a:lnTo>
                  <a:pt x="525" y="726"/>
                </a:lnTo>
                <a:lnTo>
                  <a:pt x="542" y="718"/>
                </a:lnTo>
                <a:lnTo>
                  <a:pt x="558" y="711"/>
                </a:lnTo>
                <a:lnTo>
                  <a:pt x="574" y="701"/>
                </a:lnTo>
                <a:lnTo>
                  <a:pt x="589" y="691"/>
                </a:lnTo>
                <a:lnTo>
                  <a:pt x="604" y="681"/>
                </a:lnTo>
                <a:lnTo>
                  <a:pt x="619" y="670"/>
                </a:lnTo>
                <a:lnTo>
                  <a:pt x="632" y="658"/>
                </a:lnTo>
                <a:lnTo>
                  <a:pt x="645" y="645"/>
                </a:lnTo>
                <a:lnTo>
                  <a:pt x="658" y="632"/>
                </a:lnTo>
                <a:lnTo>
                  <a:pt x="669" y="619"/>
                </a:lnTo>
                <a:lnTo>
                  <a:pt x="680" y="604"/>
                </a:lnTo>
                <a:lnTo>
                  <a:pt x="691" y="590"/>
                </a:lnTo>
                <a:lnTo>
                  <a:pt x="701" y="574"/>
                </a:lnTo>
                <a:lnTo>
                  <a:pt x="710" y="559"/>
                </a:lnTo>
                <a:lnTo>
                  <a:pt x="719" y="542"/>
                </a:lnTo>
                <a:lnTo>
                  <a:pt x="727" y="525"/>
                </a:lnTo>
                <a:lnTo>
                  <a:pt x="733" y="508"/>
                </a:lnTo>
                <a:lnTo>
                  <a:pt x="739" y="491"/>
                </a:lnTo>
                <a:lnTo>
                  <a:pt x="744" y="472"/>
                </a:lnTo>
                <a:lnTo>
                  <a:pt x="748" y="455"/>
                </a:lnTo>
                <a:lnTo>
                  <a:pt x="751" y="435"/>
                </a:lnTo>
                <a:lnTo>
                  <a:pt x="754" y="417"/>
                </a:lnTo>
                <a:lnTo>
                  <a:pt x="756" y="398"/>
                </a:lnTo>
                <a:lnTo>
                  <a:pt x="756" y="378"/>
                </a:lnTo>
                <a:lnTo>
                  <a:pt x="756" y="359"/>
                </a:lnTo>
                <a:lnTo>
                  <a:pt x="754" y="339"/>
                </a:lnTo>
                <a:lnTo>
                  <a:pt x="751" y="321"/>
                </a:lnTo>
                <a:lnTo>
                  <a:pt x="748" y="302"/>
                </a:lnTo>
                <a:lnTo>
                  <a:pt x="744" y="284"/>
                </a:lnTo>
                <a:lnTo>
                  <a:pt x="739" y="266"/>
                </a:lnTo>
                <a:lnTo>
                  <a:pt x="733" y="249"/>
                </a:lnTo>
                <a:lnTo>
                  <a:pt x="727" y="231"/>
                </a:lnTo>
                <a:lnTo>
                  <a:pt x="719" y="214"/>
                </a:lnTo>
                <a:lnTo>
                  <a:pt x="710" y="198"/>
                </a:lnTo>
                <a:lnTo>
                  <a:pt x="701" y="183"/>
                </a:lnTo>
                <a:lnTo>
                  <a:pt x="691" y="167"/>
                </a:lnTo>
                <a:lnTo>
                  <a:pt x="680" y="152"/>
                </a:lnTo>
                <a:lnTo>
                  <a:pt x="669" y="137"/>
                </a:lnTo>
                <a:lnTo>
                  <a:pt x="658" y="124"/>
                </a:lnTo>
                <a:lnTo>
                  <a:pt x="645" y="111"/>
                </a:lnTo>
                <a:lnTo>
                  <a:pt x="632" y="98"/>
                </a:lnTo>
                <a:lnTo>
                  <a:pt x="619" y="87"/>
                </a:lnTo>
                <a:lnTo>
                  <a:pt x="604" y="76"/>
                </a:lnTo>
                <a:lnTo>
                  <a:pt x="589" y="65"/>
                </a:lnTo>
                <a:lnTo>
                  <a:pt x="574" y="55"/>
                </a:lnTo>
                <a:lnTo>
                  <a:pt x="558" y="46"/>
                </a:lnTo>
                <a:lnTo>
                  <a:pt x="542" y="38"/>
                </a:lnTo>
                <a:lnTo>
                  <a:pt x="525" y="30"/>
                </a:lnTo>
                <a:lnTo>
                  <a:pt x="507" y="23"/>
                </a:lnTo>
                <a:lnTo>
                  <a:pt x="490" y="17"/>
                </a:lnTo>
                <a:lnTo>
                  <a:pt x="472" y="12"/>
                </a:lnTo>
                <a:lnTo>
                  <a:pt x="454" y="8"/>
                </a:lnTo>
                <a:lnTo>
                  <a:pt x="435" y="5"/>
                </a:lnTo>
                <a:lnTo>
                  <a:pt x="417" y="2"/>
                </a:lnTo>
                <a:lnTo>
                  <a:pt x="397" y="0"/>
                </a:lnTo>
                <a:lnTo>
                  <a:pt x="378" y="0"/>
                </a:lnTo>
                <a:lnTo>
                  <a:pt x="358" y="0"/>
                </a:lnTo>
                <a:lnTo>
                  <a:pt x="339" y="2"/>
                </a:lnTo>
                <a:lnTo>
                  <a:pt x="321" y="5"/>
                </a:lnTo>
                <a:lnTo>
                  <a:pt x="301" y="8"/>
                </a:lnTo>
                <a:lnTo>
                  <a:pt x="284" y="12"/>
                </a:lnTo>
                <a:lnTo>
                  <a:pt x="265" y="17"/>
                </a:lnTo>
                <a:lnTo>
                  <a:pt x="248" y="23"/>
                </a:lnTo>
                <a:lnTo>
                  <a:pt x="231" y="30"/>
                </a:lnTo>
                <a:lnTo>
                  <a:pt x="214" y="38"/>
                </a:lnTo>
                <a:lnTo>
                  <a:pt x="197" y="46"/>
                </a:lnTo>
                <a:lnTo>
                  <a:pt x="182" y="55"/>
                </a:lnTo>
                <a:lnTo>
                  <a:pt x="166" y="65"/>
                </a:lnTo>
                <a:lnTo>
                  <a:pt x="152" y="76"/>
                </a:lnTo>
                <a:lnTo>
                  <a:pt x="137" y="87"/>
                </a:lnTo>
                <a:lnTo>
                  <a:pt x="124" y="98"/>
                </a:lnTo>
                <a:lnTo>
                  <a:pt x="111" y="111"/>
                </a:lnTo>
                <a:lnTo>
                  <a:pt x="98" y="124"/>
                </a:lnTo>
                <a:lnTo>
                  <a:pt x="86" y="137"/>
                </a:lnTo>
                <a:lnTo>
                  <a:pt x="75" y="152"/>
                </a:lnTo>
                <a:lnTo>
                  <a:pt x="65" y="167"/>
                </a:lnTo>
                <a:lnTo>
                  <a:pt x="55" y="183"/>
                </a:lnTo>
                <a:lnTo>
                  <a:pt x="45" y="198"/>
                </a:lnTo>
                <a:lnTo>
                  <a:pt x="38" y="214"/>
                </a:lnTo>
                <a:lnTo>
                  <a:pt x="30" y="231"/>
                </a:lnTo>
                <a:lnTo>
                  <a:pt x="22" y="249"/>
                </a:lnTo>
                <a:lnTo>
                  <a:pt x="17" y="266"/>
                </a:lnTo>
                <a:lnTo>
                  <a:pt x="12" y="284"/>
                </a:lnTo>
                <a:lnTo>
                  <a:pt x="7" y="302"/>
                </a:lnTo>
                <a:lnTo>
                  <a:pt x="4" y="321"/>
                </a:lnTo>
                <a:lnTo>
                  <a:pt x="2" y="339"/>
                </a:lnTo>
                <a:lnTo>
                  <a:pt x="0" y="359"/>
                </a:lnTo>
                <a:lnTo>
                  <a:pt x="0" y="378"/>
                </a:lnTo>
                <a:lnTo>
                  <a:pt x="0" y="398"/>
                </a:lnTo>
                <a:lnTo>
                  <a:pt x="2" y="417"/>
                </a:lnTo>
                <a:lnTo>
                  <a:pt x="4" y="435"/>
                </a:lnTo>
                <a:lnTo>
                  <a:pt x="7" y="455"/>
                </a:lnTo>
                <a:lnTo>
                  <a:pt x="12" y="472"/>
                </a:lnTo>
                <a:lnTo>
                  <a:pt x="17" y="491"/>
                </a:lnTo>
                <a:lnTo>
                  <a:pt x="22" y="508"/>
                </a:lnTo>
                <a:lnTo>
                  <a:pt x="30" y="525"/>
                </a:lnTo>
                <a:lnTo>
                  <a:pt x="38" y="542"/>
                </a:lnTo>
                <a:lnTo>
                  <a:pt x="45" y="559"/>
                </a:lnTo>
                <a:lnTo>
                  <a:pt x="55" y="574"/>
                </a:lnTo>
                <a:lnTo>
                  <a:pt x="65" y="590"/>
                </a:lnTo>
                <a:lnTo>
                  <a:pt x="75" y="604"/>
                </a:lnTo>
                <a:lnTo>
                  <a:pt x="86" y="619"/>
                </a:lnTo>
                <a:lnTo>
                  <a:pt x="98" y="632"/>
                </a:lnTo>
                <a:lnTo>
                  <a:pt x="111" y="645"/>
                </a:lnTo>
                <a:lnTo>
                  <a:pt x="124" y="658"/>
                </a:lnTo>
                <a:lnTo>
                  <a:pt x="137" y="670"/>
                </a:lnTo>
                <a:lnTo>
                  <a:pt x="152" y="681"/>
                </a:lnTo>
                <a:lnTo>
                  <a:pt x="166" y="691"/>
                </a:lnTo>
                <a:lnTo>
                  <a:pt x="182" y="701"/>
                </a:lnTo>
                <a:lnTo>
                  <a:pt x="197" y="711"/>
                </a:lnTo>
                <a:lnTo>
                  <a:pt x="214" y="718"/>
                </a:lnTo>
                <a:lnTo>
                  <a:pt x="231" y="726"/>
                </a:lnTo>
                <a:lnTo>
                  <a:pt x="248" y="734"/>
                </a:lnTo>
                <a:lnTo>
                  <a:pt x="265" y="739"/>
                </a:lnTo>
                <a:lnTo>
                  <a:pt x="284" y="744"/>
                </a:lnTo>
                <a:lnTo>
                  <a:pt x="301" y="749"/>
                </a:lnTo>
                <a:lnTo>
                  <a:pt x="321" y="752"/>
                </a:lnTo>
                <a:lnTo>
                  <a:pt x="339" y="754"/>
                </a:lnTo>
                <a:lnTo>
                  <a:pt x="358" y="756"/>
                </a:lnTo>
                <a:lnTo>
                  <a:pt x="378" y="756"/>
                </a:lnTo>
                <a:close/>
              </a:path>
            </a:pathLst>
          </a:custGeom>
          <a:solidFill>
            <a:srgbClr val="F9F9F9"/>
          </a:solidFill>
          <a:ln>
            <a:noFill/>
          </a:ln>
          <a:effectLst>
            <a:outerShdw blurRad="1270000" sx="47000" sy="47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0" name="Title 1">
            <a:extLst>
              <a:ext uri="{FF2B5EF4-FFF2-40B4-BE49-F238E27FC236}">
                <a16:creationId xmlns:a16="http://schemas.microsoft.com/office/drawing/2014/main" id="{5159D16B-5237-497A-988C-E47949D64402}"/>
              </a:ext>
            </a:extLst>
          </p:cNvPr>
          <p:cNvSpPr txBox="1">
            <a:spLocks/>
          </p:cNvSpPr>
          <p:nvPr/>
        </p:nvSpPr>
        <p:spPr>
          <a:xfrm>
            <a:off x="3270069" y="522365"/>
            <a:ext cx="5651862" cy="652593"/>
          </a:xfrm>
        </p:spPr>
        <p:txBody>
          <a:bodyPr>
            <a:noAutofit/>
          </a:bodyPr>
          <a:lstStyle>
            <a:lvl1pPr algn="l" defTabSz="1460754" rtl="0" eaLnBrk="1" latinLnBrk="0" hangingPunct="1">
              <a:lnSpc>
                <a:spcPct val="90000"/>
              </a:lnSpc>
              <a:spcBef>
                <a:spcPct val="0"/>
              </a:spcBef>
              <a:buNone/>
              <a:defRPr sz="7029" kern="1200">
                <a:solidFill>
                  <a:schemeClr val="tx1"/>
                </a:solidFill>
                <a:latin typeface="+mj-lt"/>
                <a:ea typeface="+mj-ea"/>
                <a:cs typeface="+mj-cs"/>
              </a:defRPr>
            </a:lvl1pPr>
          </a:lstStyle>
          <a:p>
            <a:pPr algn="ctr"/>
            <a:r>
              <a:rPr lang="en-US" sz="4800" b="1" dirty="0">
                <a:solidFill>
                  <a:schemeClr val="bg1"/>
                </a:solidFill>
                <a:latin typeface="Poppins" panose="00000500000000000000" pitchFamily="2" charset="0"/>
                <a:cs typeface="Poppins" panose="00000500000000000000" pitchFamily="2" charset="0"/>
              </a:rPr>
              <a:t>How </a:t>
            </a:r>
            <a:r>
              <a:rPr lang="en-US" sz="4800" b="1" dirty="0">
                <a:solidFill>
                  <a:srgbClr val="A6C32F"/>
                </a:solidFill>
                <a:latin typeface="Poppins" panose="00000500000000000000" pitchFamily="2" charset="0"/>
                <a:cs typeface="Poppins" panose="00000500000000000000" pitchFamily="2" charset="0"/>
              </a:rPr>
              <a:t>NLP works?</a:t>
            </a:r>
          </a:p>
        </p:txBody>
      </p:sp>
      <p:pic>
        <p:nvPicPr>
          <p:cNvPr id="4" name="Graphic 3">
            <a:extLst>
              <a:ext uri="{FF2B5EF4-FFF2-40B4-BE49-F238E27FC236}">
                <a16:creationId xmlns:a16="http://schemas.microsoft.com/office/drawing/2014/main" id="{0A3F30B5-EBA1-4115-BD23-1EE587F48F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1475" y="1928090"/>
            <a:ext cx="11449050" cy="4210050"/>
          </a:xfrm>
          <a:prstGeom prst="rect">
            <a:avLst/>
          </a:prstGeom>
        </p:spPr>
      </p:pic>
    </p:spTree>
    <p:extLst>
      <p:ext uri="{BB962C8B-B14F-4D97-AF65-F5344CB8AC3E}">
        <p14:creationId xmlns:p14="http://schemas.microsoft.com/office/powerpoint/2010/main" val="908311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367A2BAB-399F-401E-8503-7FD3E1B2F00D}"/>
              </a:ext>
            </a:extLst>
          </p:cNvPr>
          <p:cNvSpPr/>
          <p:nvPr/>
        </p:nvSpPr>
        <p:spPr>
          <a:xfrm>
            <a:off x="10632817" y="0"/>
            <a:ext cx="1593731" cy="1419497"/>
          </a:xfrm>
          <a:custGeom>
            <a:avLst/>
            <a:gdLst>
              <a:gd name="connsiteX0" fmla="*/ 4648 w 7391400"/>
              <a:gd name="connsiteY0" fmla="*/ 0 h 6591971"/>
              <a:gd name="connsiteX1" fmla="*/ 7371596 w 7391400"/>
              <a:gd name="connsiteY1" fmla="*/ 0 h 6591971"/>
              <a:gd name="connsiteX2" fmla="*/ 7391400 w 7391400"/>
              <a:gd name="connsiteY2" fmla="*/ 5950652 h 6591971"/>
              <a:gd name="connsiteX3" fmla="*/ 3529694 w 7391400"/>
              <a:gd name="connsiteY3" fmla="*/ 5465800 h 6591971"/>
              <a:gd name="connsiteX4" fmla="*/ 2981550 w 7391400"/>
              <a:gd name="connsiteY4" fmla="*/ 2062229 h 6591971"/>
              <a:gd name="connsiteX5" fmla="*/ 4648 w 7391400"/>
              <a:gd name="connsiteY5" fmla="*/ 0 h 659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1400" h="6591971">
                <a:moveTo>
                  <a:pt x="4648" y="0"/>
                </a:moveTo>
                <a:lnTo>
                  <a:pt x="7371596" y="0"/>
                </a:lnTo>
                <a:cubicBezTo>
                  <a:pt x="7378197" y="1983551"/>
                  <a:pt x="7384799" y="3967101"/>
                  <a:pt x="7391400" y="5950652"/>
                </a:cubicBezTo>
                <a:cubicBezTo>
                  <a:pt x="6896311" y="6571165"/>
                  <a:pt x="4789466" y="7199770"/>
                  <a:pt x="3529694" y="5465800"/>
                </a:cubicBezTo>
                <a:cubicBezTo>
                  <a:pt x="2910240" y="4101497"/>
                  <a:pt x="3795384" y="3078814"/>
                  <a:pt x="2981550" y="2062229"/>
                </a:cubicBezTo>
                <a:cubicBezTo>
                  <a:pt x="2167716" y="1045644"/>
                  <a:pt x="-116596" y="2394604"/>
                  <a:pt x="4648" y="0"/>
                </a:cubicBezTo>
                <a:close/>
              </a:path>
            </a:pathLst>
          </a:custGeom>
          <a:solidFill>
            <a:srgbClr val="A6C3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Freeform 8">
            <a:extLst>
              <a:ext uri="{FF2B5EF4-FFF2-40B4-BE49-F238E27FC236}">
                <a16:creationId xmlns:a16="http://schemas.microsoft.com/office/drawing/2014/main" id="{9D830601-8331-40D6-867F-41863DAF0163}"/>
              </a:ext>
            </a:extLst>
          </p:cNvPr>
          <p:cNvSpPr>
            <a:spLocks/>
          </p:cNvSpPr>
          <p:nvPr/>
        </p:nvSpPr>
        <p:spPr bwMode="auto">
          <a:xfrm flipV="1">
            <a:off x="12071937" y="367754"/>
            <a:ext cx="309221" cy="309222"/>
          </a:xfrm>
          <a:custGeom>
            <a:avLst/>
            <a:gdLst>
              <a:gd name="T0" fmla="*/ 417 w 756"/>
              <a:gd name="T1" fmla="*/ 754 h 756"/>
              <a:gd name="T2" fmla="*/ 472 w 756"/>
              <a:gd name="T3" fmla="*/ 744 h 756"/>
              <a:gd name="T4" fmla="*/ 525 w 756"/>
              <a:gd name="T5" fmla="*/ 726 h 756"/>
              <a:gd name="T6" fmla="*/ 574 w 756"/>
              <a:gd name="T7" fmla="*/ 701 h 756"/>
              <a:gd name="T8" fmla="*/ 619 w 756"/>
              <a:gd name="T9" fmla="*/ 670 h 756"/>
              <a:gd name="T10" fmla="*/ 658 w 756"/>
              <a:gd name="T11" fmla="*/ 632 h 756"/>
              <a:gd name="T12" fmla="*/ 691 w 756"/>
              <a:gd name="T13" fmla="*/ 590 h 756"/>
              <a:gd name="T14" fmla="*/ 719 w 756"/>
              <a:gd name="T15" fmla="*/ 542 h 756"/>
              <a:gd name="T16" fmla="*/ 739 w 756"/>
              <a:gd name="T17" fmla="*/ 491 h 756"/>
              <a:gd name="T18" fmla="*/ 751 w 756"/>
              <a:gd name="T19" fmla="*/ 435 h 756"/>
              <a:gd name="T20" fmla="*/ 756 w 756"/>
              <a:gd name="T21" fmla="*/ 378 h 756"/>
              <a:gd name="T22" fmla="*/ 751 w 756"/>
              <a:gd name="T23" fmla="*/ 321 h 756"/>
              <a:gd name="T24" fmla="*/ 739 w 756"/>
              <a:gd name="T25" fmla="*/ 266 h 756"/>
              <a:gd name="T26" fmla="*/ 719 w 756"/>
              <a:gd name="T27" fmla="*/ 214 h 756"/>
              <a:gd name="T28" fmla="*/ 691 w 756"/>
              <a:gd name="T29" fmla="*/ 167 h 756"/>
              <a:gd name="T30" fmla="*/ 658 w 756"/>
              <a:gd name="T31" fmla="*/ 124 h 756"/>
              <a:gd name="T32" fmla="*/ 619 w 756"/>
              <a:gd name="T33" fmla="*/ 87 h 756"/>
              <a:gd name="T34" fmla="*/ 574 w 756"/>
              <a:gd name="T35" fmla="*/ 55 h 756"/>
              <a:gd name="T36" fmla="*/ 525 w 756"/>
              <a:gd name="T37" fmla="*/ 30 h 756"/>
              <a:gd name="T38" fmla="*/ 472 w 756"/>
              <a:gd name="T39" fmla="*/ 12 h 756"/>
              <a:gd name="T40" fmla="*/ 417 w 756"/>
              <a:gd name="T41" fmla="*/ 2 h 756"/>
              <a:gd name="T42" fmla="*/ 358 w 756"/>
              <a:gd name="T43" fmla="*/ 0 h 756"/>
              <a:gd name="T44" fmla="*/ 301 w 756"/>
              <a:gd name="T45" fmla="*/ 8 h 756"/>
              <a:gd name="T46" fmla="*/ 248 w 756"/>
              <a:gd name="T47" fmla="*/ 23 h 756"/>
              <a:gd name="T48" fmla="*/ 197 w 756"/>
              <a:gd name="T49" fmla="*/ 46 h 756"/>
              <a:gd name="T50" fmla="*/ 152 w 756"/>
              <a:gd name="T51" fmla="*/ 76 h 756"/>
              <a:gd name="T52" fmla="*/ 111 w 756"/>
              <a:gd name="T53" fmla="*/ 111 h 756"/>
              <a:gd name="T54" fmla="*/ 75 w 756"/>
              <a:gd name="T55" fmla="*/ 152 h 756"/>
              <a:gd name="T56" fmla="*/ 45 w 756"/>
              <a:gd name="T57" fmla="*/ 198 h 756"/>
              <a:gd name="T58" fmla="*/ 22 w 756"/>
              <a:gd name="T59" fmla="*/ 249 h 756"/>
              <a:gd name="T60" fmla="*/ 7 w 756"/>
              <a:gd name="T61" fmla="*/ 302 h 756"/>
              <a:gd name="T62" fmla="*/ 0 w 756"/>
              <a:gd name="T63" fmla="*/ 359 h 756"/>
              <a:gd name="T64" fmla="*/ 2 w 756"/>
              <a:gd name="T65" fmla="*/ 417 h 756"/>
              <a:gd name="T66" fmla="*/ 12 w 756"/>
              <a:gd name="T67" fmla="*/ 472 h 756"/>
              <a:gd name="T68" fmla="*/ 30 w 756"/>
              <a:gd name="T69" fmla="*/ 525 h 756"/>
              <a:gd name="T70" fmla="*/ 55 w 756"/>
              <a:gd name="T71" fmla="*/ 574 h 756"/>
              <a:gd name="T72" fmla="*/ 86 w 756"/>
              <a:gd name="T73" fmla="*/ 619 h 756"/>
              <a:gd name="T74" fmla="*/ 124 w 756"/>
              <a:gd name="T75" fmla="*/ 658 h 756"/>
              <a:gd name="T76" fmla="*/ 166 w 756"/>
              <a:gd name="T77" fmla="*/ 691 h 756"/>
              <a:gd name="T78" fmla="*/ 214 w 756"/>
              <a:gd name="T79" fmla="*/ 718 h 756"/>
              <a:gd name="T80" fmla="*/ 265 w 756"/>
              <a:gd name="T81" fmla="*/ 739 h 756"/>
              <a:gd name="T82" fmla="*/ 321 w 756"/>
              <a:gd name="T83" fmla="*/ 752 h 756"/>
              <a:gd name="T84" fmla="*/ 378 w 756"/>
              <a:gd name="T85" fmla="*/ 756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6" h="756">
                <a:moveTo>
                  <a:pt x="378" y="756"/>
                </a:moveTo>
                <a:lnTo>
                  <a:pt x="397" y="756"/>
                </a:lnTo>
                <a:lnTo>
                  <a:pt x="417" y="754"/>
                </a:lnTo>
                <a:lnTo>
                  <a:pt x="435" y="752"/>
                </a:lnTo>
                <a:lnTo>
                  <a:pt x="454" y="749"/>
                </a:lnTo>
                <a:lnTo>
                  <a:pt x="472" y="744"/>
                </a:lnTo>
                <a:lnTo>
                  <a:pt x="490" y="739"/>
                </a:lnTo>
                <a:lnTo>
                  <a:pt x="507" y="734"/>
                </a:lnTo>
                <a:lnTo>
                  <a:pt x="525" y="726"/>
                </a:lnTo>
                <a:lnTo>
                  <a:pt x="542" y="718"/>
                </a:lnTo>
                <a:lnTo>
                  <a:pt x="558" y="711"/>
                </a:lnTo>
                <a:lnTo>
                  <a:pt x="574" y="701"/>
                </a:lnTo>
                <a:lnTo>
                  <a:pt x="589" y="691"/>
                </a:lnTo>
                <a:lnTo>
                  <a:pt x="604" y="681"/>
                </a:lnTo>
                <a:lnTo>
                  <a:pt x="619" y="670"/>
                </a:lnTo>
                <a:lnTo>
                  <a:pt x="632" y="658"/>
                </a:lnTo>
                <a:lnTo>
                  <a:pt x="645" y="645"/>
                </a:lnTo>
                <a:lnTo>
                  <a:pt x="658" y="632"/>
                </a:lnTo>
                <a:lnTo>
                  <a:pt x="669" y="619"/>
                </a:lnTo>
                <a:lnTo>
                  <a:pt x="680" y="604"/>
                </a:lnTo>
                <a:lnTo>
                  <a:pt x="691" y="590"/>
                </a:lnTo>
                <a:lnTo>
                  <a:pt x="701" y="574"/>
                </a:lnTo>
                <a:lnTo>
                  <a:pt x="710" y="559"/>
                </a:lnTo>
                <a:lnTo>
                  <a:pt x="719" y="542"/>
                </a:lnTo>
                <a:lnTo>
                  <a:pt x="727" y="525"/>
                </a:lnTo>
                <a:lnTo>
                  <a:pt x="733" y="508"/>
                </a:lnTo>
                <a:lnTo>
                  <a:pt x="739" y="491"/>
                </a:lnTo>
                <a:lnTo>
                  <a:pt x="744" y="472"/>
                </a:lnTo>
                <a:lnTo>
                  <a:pt x="748" y="455"/>
                </a:lnTo>
                <a:lnTo>
                  <a:pt x="751" y="435"/>
                </a:lnTo>
                <a:lnTo>
                  <a:pt x="754" y="417"/>
                </a:lnTo>
                <a:lnTo>
                  <a:pt x="756" y="398"/>
                </a:lnTo>
                <a:lnTo>
                  <a:pt x="756" y="378"/>
                </a:lnTo>
                <a:lnTo>
                  <a:pt x="756" y="359"/>
                </a:lnTo>
                <a:lnTo>
                  <a:pt x="754" y="339"/>
                </a:lnTo>
                <a:lnTo>
                  <a:pt x="751" y="321"/>
                </a:lnTo>
                <a:lnTo>
                  <a:pt x="748" y="302"/>
                </a:lnTo>
                <a:lnTo>
                  <a:pt x="744" y="284"/>
                </a:lnTo>
                <a:lnTo>
                  <a:pt x="739" y="266"/>
                </a:lnTo>
                <a:lnTo>
                  <a:pt x="733" y="249"/>
                </a:lnTo>
                <a:lnTo>
                  <a:pt x="727" y="231"/>
                </a:lnTo>
                <a:lnTo>
                  <a:pt x="719" y="214"/>
                </a:lnTo>
                <a:lnTo>
                  <a:pt x="710" y="198"/>
                </a:lnTo>
                <a:lnTo>
                  <a:pt x="701" y="183"/>
                </a:lnTo>
                <a:lnTo>
                  <a:pt x="691" y="167"/>
                </a:lnTo>
                <a:lnTo>
                  <a:pt x="680" y="152"/>
                </a:lnTo>
                <a:lnTo>
                  <a:pt x="669" y="137"/>
                </a:lnTo>
                <a:lnTo>
                  <a:pt x="658" y="124"/>
                </a:lnTo>
                <a:lnTo>
                  <a:pt x="645" y="111"/>
                </a:lnTo>
                <a:lnTo>
                  <a:pt x="632" y="98"/>
                </a:lnTo>
                <a:lnTo>
                  <a:pt x="619" y="87"/>
                </a:lnTo>
                <a:lnTo>
                  <a:pt x="604" y="76"/>
                </a:lnTo>
                <a:lnTo>
                  <a:pt x="589" y="65"/>
                </a:lnTo>
                <a:lnTo>
                  <a:pt x="574" y="55"/>
                </a:lnTo>
                <a:lnTo>
                  <a:pt x="558" y="46"/>
                </a:lnTo>
                <a:lnTo>
                  <a:pt x="542" y="38"/>
                </a:lnTo>
                <a:lnTo>
                  <a:pt x="525" y="30"/>
                </a:lnTo>
                <a:lnTo>
                  <a:pt x="507" y="23"/>
                </a:lnTo>
                <a:lnTo>
                  <a:pt x="490" y="17"/>
                </a:lnTo>
                <a:lnTo>
                  <a:pt x="472" y="12"/>
                </a:lnTo>
                <a:lnTo>
                  <a:pt x="454" y="8"/>
                </a:lnTo>
                <a:lnTo>
                  <a:pt x="435" y="5"/>
                </a:lnTo>
                <a:lnTo>
                  <a:pt x="417" y="2"/>
                </a:lnTo>
                <a:lnTo>
                  <a:pt x="397" y="0"/>
                </a:lnTo>
                <a:lnTo>
                  <a:pt x="378" y="0"/>
                </a:lnTo>
                <a:lnTo>
                  <a:pt x="358" y="0"/>
                </a:lnTo>
                <a:lnTo>
                  <a:pt x="339" y="2"/>
                </a:lnTo>
                <a:lnTo>
                  <a:pt x="321" y="5"/>
                </a:lnTo>
                <a:lnTo>
                  <a:pt x="301" y="8"/>
                </a:lnTo>
                <a:lnTo>
                  <a:pt x="284" y="12"/>
                </a:lnTo>
                <a:lnTo>
                  <a:pt x="265" y="17"/>
                </a:lnTo>
                <a:lnTo>
                  <a:pt x="248" y="23"/>
                </a:lnTo>
                <a:lnTo>
                  <a:pt x="231" y="30"/>
                </a:lnTo>
                <a:lnTo>
                  <a:pt x="214" y="38"/>
                </a:lnTo>
                <a:lnTo>
                  <a:pt x="197" y="46"/>
                </a:lnTo>
                <a:lnTo>
                  <a:pt x="182" y="55"/>
                </a:lnTo>
                <a:lnTo>
                  <a:pt x="166" y="65"/>
                </a:lnTo>
                <a:lnTo>
                  <a:pt x="152" y="76"/>
                </a:lnTo>
                <a:lnTo>
                  <a:pt x="137" y="87"/>
                </a:lnTo>
                <a:lnTo>
                  <a:pt x="124" y="98"/>
                </a:lnTo>
                <a:lnTo>
                  <a:pt x="111" y="111"/>
                </a:lnTo>
                <a:lnTo>
                  <a:pt x="98" y="124"/>
                </a:lnTo>
                <a:lnTo>
                  <a:pt x="86" y="137"/>
                </a:lnTo>
                <a:lnTo>
                  <a:pt x="75" y="152"/>
                </a:lnTo>
                <a:lnTo>
                  <a:pt x="65" y="167"/>
                </a:lnTo>
                <a:lnTo>
                  <a:pt x="55" y="183"/>
                </a:lnTo>
                <a:lnTo>
                  <a:pt x="45" y="198"/>
                </a:lnTo>
                <a:lnTo>
                  <a:pt x="38" y="214"/>
                </a:lnTo>
                <a:lnTo>
                  <a:pt x="30" y="231"/>
                </a:lnTo>
                <a:lnTo>
                  <a:pt x="22" y="249"/>
                </a:lnTo>
                <a:lnTo>
                  <a:pt x="17" y="266"/>
                </a:lnTo>
                <a:lnTo>
                  <a:pt x="12" y="284"/>
                </a:lnTo>
                <a:lnTo>
                  <a:pt x="7" y="302"/>
                </a:lnTo>
                <a:lnTo>
                  <a:pt x="4" y="321"/>
                </a:lnTo>
                <a:lnTo>
                  <a:pt x="2" y="339"/>
                </a:lnTo>
                <a:lnTo>
                  <a:pt x="0" y="359"/>
                </a:lnTo>
                <a:lnTo>
                  <a:pt x="0" y="378"/>
                </a:lnTo>
                <a:lnTo>
                  <a:pt x="0" y="398"/>
                </a:lnTo>
                <a:lnTo>
                  <a:pt x="2" y="417"/>
                </a:lnTo>
                <a:lnTo>
                  <a:pt x="4" y="435"/>
                </a:lnTo>
                <a:lnTo>
                  <a:pt x="7" y="455"/>
                </a:lnTo>
                <a:lnTo>
                  <a:pt x="12" y="472"/>
                </a:lnTo>
                <a:lnTo>
                  <a:pt x="17" y="491"/>
                </a:lnTo>
                <a:lnTo>
                  <a:pt x="22" y="508"/>
                </a:lnTo>
                <a:lnTo>
                  <a:pt x="30" y="525"/>
                </a:lnTo>
                <a:lnTo>
                  <a:pt x="38" y="542"/>
                </a:lnTo>
                <a:lnTo>
                  <a:pt x="45" y="559"/>
                </a:lnTo>
                <a:lnTo>
                  <a:pt x="55" y="574"/>
                </a:lnTo>
                <a:lnTo>
                  <a:pt x="65" y="590"/>
                </a:lnTo>
                <a:lnTo>
                  <a:pt x="75" y="604"/>
                </a:lnTo>
                <a:lnTo>
                  <a:pt x="86" y="619"/>
                </a:lnTo>
                <a:lnTo>
                  <a:pt x="98" y="632"/>
                </a:lnTo>
                <a:lnTo>
                  <a:pt x="111" y="645"/>
                </a:lnTo>
                <a:lnTo>
                  <a:pt x="124" y="658"/>
                </a:lnTo>
                <a:lnTo>
                  <a:pt x="137" y="670"/>
                </a:lnTo>
                <a:lnTo>
                  <a:pt x="152" y="681"/>
                </a:lnTo>
                <a:lnTo>
                  <a:pt x="166" y="691"/>
                </a:lnTo>
                <a:lnTo>
                  <a:pt x="182" y="701"/>
                </a:lnTo>
                <a:lnTo>
                  <a:pt x="197" y="711"/>
                </a:lnTo>
                <a:lnTo>
                  <a:pt x="214" y="718"/>
                </a:lnTo>
                <a:lnTo>
                  <a:pt x="231" y="726"/>
                </a:lnTo>
                <a:lnTo>
                  <a:pt x="248" y="734"/>
                </a:lnTo>
                <a:lnTo>
                  <a:pt x="265" y="739"/>
                </a:lnTo>
                <a:lnTo>
                  <a:pt x="284" y="744"/>
                </a:lnTo>
                <a:lnTo>
                  <a:pt x="301" y="749"/>
                </a:lnTo>
                <a:lnTo>
                  <a:pt x="321" y="752"/>
                </a:lnTo>
                <a:lnTo>
                  <a:pt x="339" y="754"/>
                </a:lnTo>
                <a:lnTo>
                  <a:pt x="358" y="756"/>
                </a:lnTo>
                <a:lnTo>
                  <a:pt x="378" y="756"/>
                </a:lnTo>
                <a:close/>
              </a:path>
            </a:pathLst>
          </a:custGeom>
          <a:gradFill flip="none" rotWithShape="1">
            <a:gsLst>
              <a:gs pos="0">
                <a:schemeClr val="bg1"/>
              </a:gs>
              <a:gs pos="100000">
                <a:srgbClr val="F0F0F0"/>
              </a:gs>
            </a:gsLst>
            <a:lin ang="10200000" scaled="0"/>
            <a:tileRect/>
          </a:gradFill>
          <a:ln>
            <a:noFill/>
          </a:ln>
          <a:effectLst>
            <a:outerShdw blurRad="1270000" dist="812800" dir="2700000" sx="80000" sy="8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7" name="Freeform: Shape 6">
            <a:extLst>
              <a:ext uri="{FF2B5EF4-FFF2-40B4-BE49-F238E27FC236}">
                <a16:creationId xmlns:a16="http://schemas.microsoft.com/office/drawing/2014/main" id="{9CC4589A-D4D3-4191-8538-9A7A0DE97EB7}"/>
              </a:ext>
            </a:extLst>
          </p:cNvPr>
          <p:cNvSpPr/>
          <p:nvPr/>
        </p:nvSpPr>
        <p:spPr>
          <a:xfrm>
            <a:off x="0" y="5561970"/>
            <a:ext cx="1108825" cy="1296030"/>
          </a:xfrm>
          <a:custGeom>
            <a:avLst/>
            <a:gdLst>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76554"/>
              <a:gd name="connsiteY0" fmla="*/ 0 h 3981450"/>
              <a:gd name="connsiteX1" fmla="*/ 3409950 w 3876554"/>
              <a:gd name="connsiteY1" fmla="*/ 2076450 h 3981450"/>
              <a:gd name="connsiteX2" fmla="*/ 3657600 w 3876554"/>
              <a:gd name="connsiteY2" fmla="*/ 3981450 h 3981450"/>
              <a:gd name="connsiteX3" fmla="*/ 38100 w 3876554"/>
              <a:gd name="connsiteY3" fmla="*/ 3962400 h 3981450"/>
              <a:gd name="connsiteX4" fmla="*/ 0 w 3876554"/>
              <a:gd name="connsiteY4" fmla="*/ 0 h 3981450"/>
              <a:gd name="connsiteX0" fmla="*/ 0 w 3916378"/>
              <a:gd name="connsiteY0" fmla="*/ 0 h 3981450"/>
              <a:gd name="connsiteX1" fmla="*/ 3409950 w 3916378"/>
              <a:gd name="connsiteY1" fmla="*/ 2076450 h 3981450"/>
              <a:gd name="connsiteX2" fmla="*/ 3657600 w 3916378"/>
              <a:gd name="connsiteY2" fmla="*/ 3981450 h 3981450"/>
              <a:gd name="connsiteX3" fmla="*/ 38100 w 3916378"/>
              <a:gd name="connsiteY3" fmla="*/ 3962400 h 3981450"/>
              <a:gd name="connsiteX4" fmla="*/ 0 w 3916378"/>
              <a:gd name="connsiteY4" fmla="*/ 0 h 3981450"/>
              <a:gd name="connsiteX0" fmla="*/ 0 w 3873335"/>
              <a:gd name="connsiteY0" fmla="*/ 0 h 3981450"/>
              <a:gd name="connsiteX1" fmla="*/ 3409950 w 3873335"/>
              <a:gd name="connsiteY1" fmla="*/ 2076450 h 3981450"/>
              <a:gd name="connsiteX2" fmla="*/ 3657600 w 3873335"/>
              <a:gd name="connsiteY2" fmla="*/ 3981450 h 3981450"/>
              <a:gd name="connsiteX3" fmla="*/ 38100 w 3873335"/>
              <a:gd name="connsiteY3" fmla="*/ 3962400 h 3981450"/>
              <a:gd name="connsiteX4" fmla="*/ 0 w 3873335"/>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38100 w 3786126"/>
              <a:gd name="connsiteY3" fmla="*/ 396240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4032226"/>
              <a:gd name="connsiteY0" fmla="*/ 0 h 4003693"/>
              <a:gd name="connsiteX1" fmla="*/ 3409950 w 4032226"/>
              <a:gd name="connsiteY1" fmla="*/ 2076450 h 4003693"/>
              <a:gd name="connsiteX2" fmla="*/ 3943350 w 4032226"/>
              <a:gd name="connsiteY2" fmla="*/ 4003693 h 4003693"/>
              <a:gd name="connsiteX3" fmla="*/ 0 w 4032226"/>
              <a:gd name="connsiteY3" fmla="*/ 3981450 h 4003693"/>
              <a:gd name="connsiteX4" fmla="*/ 0 w 4032226"/>
              <a:gd name="connsiteY4" fmla="*/ 0 h 4003693"/>
              <a:gd name="connsiteX0" fmla="*/ 0 w 3948509"/>
              <a:gd name="connsiteY0" fmla="*/ 0 h 4003693"/>
              <a:gd name="connsiteX1" fmla="*/ 3409950 w 3948509"/>
              <a:gd name="connsiteY1" fmla="*/ 2076450 h 4003693"/>
              <a:gd name="connsiteX2" fmla="*/ 3943350 w 3948509"/>
              <a:gd name="connsiteY2" fmla="*/ 4003693 h 4003693"/>
              <a:gd name="connsiteX3" fmla="*/ 0 w 3948509"/>
              <a:gd name="connsiteY3" fmla="*/ 3981450 h 4003693"/>
              <a:gd name="connsiteX4" fmla="*/ 0 w 3948509"/>
              <a:gd name="connsiteY4" fmla="*/ 0 h 4003693"/>
              <a:gd name="connsiteX0" fmla="*/ 0 w 3943350"/>
              <a:gd name="connsiteY0" fmla="*/ 0 h 4003693"/>
              <a:gd name="connsiteX1" fmla="*/ 3333750 w 3943350"/>
              <a:gd name="connsiteY1" fmla="*/ 1942994 h 4003693"/>
              <a:gd name="connsiteX2" fmla="*/ 3943350 w 3943350"/>
              <a:gd name="connsiteY2" fmla="*/ 4003693 h 4003693"/>
              <a:gd name="connsiteX3" fmla="*/ 0 w 3943350"/>
              <a:gd name="connsiteY3" fmla="*/ 3981450 h 4003693"/>
              <a:gd name="connsiteX4" fmla="*/ 0 w 3943350"/>
              <a:gd name="connsiteY4" fmla="*/ 0 h 4003693"/>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314198 h 4295648"/>
              <a:gd name="connsiteX1" fmla="*/ 1607574 w 4152900"/>
              <a:gd name="connsiteY1" fmla="*/ 305635 h 4295648"/>
              <a:gd name="connsiteX2" fmla="*/ 3200400 w 4152900"/>
              <a:gd name="connsiteY2" fmla="*/ 2034764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314198 h 4295648"/>
              <a:gd name="connsiteX1" fmla="*/ 1607574 w 4152900"/>
              <a:gd name="connsiteY1" fmla="*/ 305635 h 4295648"/>
              <a:gd name="connsiteX2" fmla="*/ 3200400 w 4152900"/>
              <a:gd name="connsiteY2" fmla="*/ 2034764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314198 h 4295648"/>
              <a:gd name="connsiteX1" fmla="*/ 1607574 w 4152900"/>
              <a:gd name="connsiteY1" fmla="*/ 305635 h 4295648"/>
              <a:gd name="connsiteX2" fmla="*/ 2073011 w 4152900"/>
              <a:gd name="connsiteY2" fmla="*/ 2171760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134448 h 4115898"/>
              <a:gd name="connsiteX1" fmla="*/ 1607574 w 4152900"/>
              <a:gd name="connsiteY1" fmla="*/ 125885 h 4115898"/>
              <a:gd name="connsiteX2" fmla="*/ 2073011 w 4152900"/>
              <a:gd name="connsiteY2" fmla="*/ 1992010 h 4115898"/>
              <a:gd name="connsiteX3" fmla="*/ 4152900 w 4152900"/>
              <a:gd name="connsiteY3" fmla="*/ 4115898 h 4115898"/>
              <a:gd name="connsiteX4" fmla="*/ 0 w 4152900"/>
              <a:gd name="connsiteY4" fmla="*/ 4115898 h 4115898"/>
              <a:gd name="connsiteX5" fmla="*/ 0 w 4152900"/>
              <a:gd name="connsiteY5" fmla="*/ 134448 h 4115898"/>
              <a:gd name="connsiteX0" fmla="*/ 0 w 4152900"/>
              <a:gd name="connsiteY0" fmla="*/ 8563 h 3990013"/>
              <a:gd name="connsiteX1" fmla="*/ 1607574 w 4152900"/>
              <a:gd name="connsiteY1" fmla="*/ 0 h 3990013"/>
              <a:gd name="connsiteX2" fmla="*/ 2073011 w 4152900"/>
              <a:gd name="connsiteY2" fmla="*/ 1866125 h 3990013"/>
              <a:gd name="connsiteX3" fmla="*/ 4152900 w 4152900"/>
              <a:gd name="connsiteY3" fmla="*/ 3990013 h 3990013"/>
              <a:gd name="connsiteX4" fmla="*/ 0 w 4152900"/>
              <a:gd name="connsiteY4" fmla="*/ 3990013 h 3990013"/>
              <a:gd name="connsiteX5" fmla="*/ 0 w 4152900"/>
              <a:gd name="connsiteY5" fmla="*/ 8563 h 3990013"/>
              <a:gd name="connsiteX0" fmla="*/ 0 w 4152900"/>
              <a:gd name="connsiteY0" fmla="*/ 8563 h 3990013"/>
              <a:gd name="connsiteX1" fmla="*/ 1607574 w 4152900"/>
              <a:gd name="connsiteY1" fmla="*/ 0 h 3990013"/>
              <a:gd name="connsiteX2" fmla="*/ 2073011 w 4152900"/>
              <a:gd name="connsiteY2" fmla="*/ 1866125 h 3990013"/>
              <a:gd name="connsiteX3" fmla="*/ 4152900 w 4152900"/>
              <a:gd name="connsiteY3" fmla="*/ 3990013 h 3990013"/>
              <a:gd name="connsiteX4" fmla="*/ 0 w 4152900"/>
              <a:gd name="connsiteY4" fmla="*/ 3990013 h 3990013"/>
              <a:gd name="connsiteX5" fmla="*/ 0 w 4152900"/>
              <a:gd name="connsiteY5" fmla="*/ 8563 h 3990013"/>
              <a:gd name="connsiteX0" fmla="*/ 0 w 4152900"/>
              <a:gd name="connsiteY0" fmla="*/ 51923 h 4033373"/>
              <a:gd name="connsiteX1" fmla="*/ 2073011 w 4152900"/>
              <a:gd name="connsiteY1" fmla="*/ 1909485 h 4033373"/>
              <a:gd name="connsiteX2" fmla="*/ 4152900 w 4152900"/>
              <a:gd name="connsiteY2" fmla="*/ 4033373 h 4033373"/>
              <a:gd name="connsiteX3" fmla="*/ 0 w 4152900"/>
              <a:gd name="connsiteY3" fmla="*/ 4033373 h 4033373"/>
              <a:gd name="connsiteX4" fmla="*/ 0 w 4152900"/>
              <a:gd name="connsiteY4" fmla="*/ 51923 h 4033373"/>
              <a:gd name="connsiteX0" fmla="*/ 0 w 4152900"/>
              <a:gd name="connsiteY0" fmla="*/ 39460 h 4020910"/>
              <a:gd name="connsiteX1" fmla="*/ 1759618 w 4152900"/>
              <a:gd name="connsiteY1" fmla="*/ 2475397 h 4020910"/>
              <a:gd name="connsiteX2" fmla="*/ 4152900 w 4152900"/>
              <a:gd name="connsiteY2" fmla="*/ 4020910 h 4020910"/>
              <a:gd name="connsiteX3" fmla="*/ 0 w 4152900"/>
              <a:gd name="connsiteY3" fmla="*/ 4020910 h 4020910"/>
              <a:gd name="connsiteX4" fmla="*/ 0 w 4152900"/>
              <a:gd name="connsiteY4" fmla="*/ 39460 h 4020910"/>
              <a:gd name="connsiteX0" fmla="*/ 0 w 4152900"/>
              <a:gd name="connsiteY0" fmla="*/ 48924 h 4030374"/>
              <a:gd name="connsiteX1" fmla="*/ 1759618 w 4152900"/>
              <a:gd name="connsiteY1" fmla="*/ 2484861 h 4030374"/>
              <a:gd name="connsiteX2" fmla="*/ 4152900 w 4152900"/>
              <a:gd name="connsiteY2" fmla="*/ 4030374 h 4030374"/>
              <a:gd name="connsiteX3" fmla="*/ 0 w 4152900"/>
              <a:gd name="connsiteY3" fmla="*/ 4030374 h 4030374"/>
              <a:gd name="connsiteX4" fmla="*/ 0 w 4152900"/>
              <a:gd name="connsiteY4" fmla="*/ 48924 h 4030374"/>
              <a:gd name="connsiteX0" fmla="*/ 0 w 4152900"/>
              <a:gd name="connsiteY0" fmla="*/ 0 h 3981450"/>
              <a:gd name="connsiteX1" fmla="*/ 1759618 w 4152900"/>
              <a:gd name="connsiteY1" fmla="*/ 2435937 h 3981450"/>
              <a:gd name="connsiteX2" fmla="*/ 4152900 w 4152900"/>
              <a:gd name="connsiteY2" fmla="*/ 3981450 h 3981450"/>
              <a:gd name="connsiteX3" fmla="*/ 0 w 4152900"/>
              <a:gd name="connsiteY3" fmla="*/ 3981450 h 3981450"/>
              <a:gd name="connsiteX4" fmla="*/ 0 w 4152900"/>
              <a:gd name="connsiteY4" fmla="*/ 0 h 398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2900" h="3981450">
                <a:moveTo>
                  <a:pt x="0" y="0"/>
                </a:moveTo>
                <a:cubicBezTo>
                  <a:pt x="1461964" y="320790"/>
                  <a:pt x="1694254" y="1290383"/>
                  <a:pt x="1759618" y="2435937"/>
                </a:cubicBezTo>
                <a:cubicBezTo>
                  <a:pt x="1824982" y="3581491"/>
                  <a:pt x="3971925" y="2641175"/>
                  <a:pt x="4152900" y="3981450"/>
                </a:cubicBezTo>
                <a:lnTo>
                  <a:pt x="0" y="3981450"/>
                </a:lnTo>
                <a:lnTo>
                  <a:pt x="0" y="0"/>
                </a:lnTo>
                <a:close/>
              </a:path>
            </a:pathLst>
          </a:custGeom>
          <a:solidFill>
            <a:srgbClr val="A6C3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Freeform 8">
            <a:extLst>
              <a:ext uri="{FF2B5EF4-FFF2-40B4-BE49-F238E27FC236}">
                <a16:creationId xmlns:a16="http://schemas.microsoft.com/office/drawing/2014/main" id="{C056453B-5B29-4BBB-9FD2-D20FABE2BE50}"/>
              </a:ext>
            </a:extLst>
          </p:cNvPr>
          <p:cNvSpPr>
            <a:spLocks/>
          </p:cNvSpPr>
          <p:nvPr/>
        </p:nvSpPr>
        <p:spPr bwMode="auto">
          <a:xfrm>
            <a:off x="650046" y="6714310"/>
            <a:ext cx="278675" cy="278675"/>
          </a:xfrm>
          <a:custGeom>
            <a:avLst/>
            <a:gdLst>
              <a:gd name="T0" fmla="*/ 417 w 756"/>
              <a:gd name="T1" fmla="*/ 754 h 756"/>
              <a:gd name="T2" fmla="*/ 472 w 756"/>
              <a:gd name="T3" fmla="*/ 744 h 756"/>
              <a:gd name="T4" fmla="*/ 525 w 756"/>
              <a:gd name="T5" fmla="*/ 726 h 756"/>
              <a:gd name="T6" fmla="*/ 574 w 756"/>
              <a:gd name="T7" fmla="*/ 701 h 756"/>
              <a:gd name="T8" fmla="*/ 619 w 756"/>
              <a:gd name="T9" fmla="*/ 670 h 756"/>
              <a:gd name="T10" fmla="*/ 658 w 756"/>
              <a:gd name="T11" fmla="*/ 632 h 756"/>
              <a:gd name="T12" fmla="*/ 691 w 756"/>
              <a:gd name="T13" fmla="*/ 590 h 756"/>
              <a:gd name="T14" fmla="*/ 719 w 756"/>
              <a:gd name="T15" fmla="*/ 542 h 756"/>
              <a:gd name="T16" fmla="*/ 739 w 756"/>
              <a:gd name="T17" fmla="*/ 491 h 756"/>
              <a:gd name="T18" fmla="*/ 751 w 756"/>
              <a:gd name="T19" fmla="*/ 435 h 756"/>
              <a:gd name="T20" fmla="*/ 756 w 756"/>
              <a:gd name="T21" fmla="*/ 378 h 756"/>
              <a:gd name="T22" fmla="*/ 751 w 756"/>
              <a:gd name="T23" fmla="*/ 321 h 756"/>
              <a:gd name="T24" fmla="*/ 739 w 756"/>
              <a:gd name="T25" fmla="*/ 266 h 756"/>
              <a:gd name="T26" fmla="*/ 719 w 756"/>
              <a:gd name="T27" fmla="*/ 214 h 756"/>
              <a:gd name="T28" fmla="*/ 691 w 756"/>
              <a:gd name="T29" fmla="*/ 167 h 756"/>
              <a:gd name="T30" fmla="*/ 658 w 756"/>
              <a:gd name="T31" fmla="*/ 124 h 756"/>
              <a:gd name="T32" fmla="*/ 619 w 756"/>
              <a:gd name="T33" fmla="*/ 87 h 756"/>
              <a:gd name="T34" fmla="*/ 574 w 756"/>
              <a:gd name="T35" fmla="*/ 55 h 756"/>
              <a:gd name="T36" fmla="*/ 525 w 756"/>
              <a:gd name="T37" fmla="*/ 30 h 756"/>
              <a:gd name="T38" fmla="*/ 472 w 756"/>
              <a:gd name="T39" fmla="*/ 12 h 756"/>
              <a:gd name="T40" fmla="*/ 417 w 756"/>
              <a:gd name="T41" fmla="*/ 2 h 756"/>
              <a:gd name="T42" fmla="*/ 358 w 756"/>
              <a:gd name="T43" fmla="*/ 0 h 756"/>
              <a:gd name="T44" fmla="*/ 301 w 756"/>
              <a:gd name="T45" fmla="*/ 8 h 756"/>
              <a:gd name="T46" fmla="*/ 248 w 756"/>
              <a:gd name="T47" fmla="*/ 23 h 756"/>
              <a:gd name="T48" fmla="*/ 197 w 756"/>
              <a:gd name="T49" fmla="*/ 46 h 756"/>
              <a:gd name="T50" fmla="*/ 152 w 756"/>
              <a:gd name="T51" fmla="*/ 76 h 756"/>
              <a:gd name="T52" fmla="*/ 111 w 756"/>
              <a:gd name="T53" fmla="*/ 111 h 756"/>
              <a:gd name="T54" fmla="*/ 75 w 756"/>
              <a:gd name="T55" fmla="*/ 152 h 756"/>
              <a:gd name="T56" fmla="*/ 45 w 756"/>
              <a:gd name="T57" fmla="*/ 198 h 756"/>
              <a:gd name="T58" fmla="*/ 22 w 756"/>
              <a:gd name="T59" fmla="*/ 249 h 756"/>
              <a:gd name="T60" fmla="*/ 7 w 756"/>
              <a:gd name="T61" fmla="*/ 302 h 756"/>
              <a:gd name="T62" fmla="*/ 0 w 756"/>
              <a:gd name="T63" fmla="*/ 359 h 756"/>
              <a:gd name="T64" fmla="*/ 2 w 756"/>
              <a:gd name="T65" fmla="*/ 417 h 756"/>
              <a:gd name="T66" fmla="*/ 12 w 756"/>
              <a:gd name="T67" fmla="*/ 472 h 756"/>
              <a:gd name="T68" fmla="*/ 30 w 756"/>
              <a:gd name="T69" fmla="*/ 525 h 756"/>
              <a:gd name="T70" fmla="*/ 55 w 756"/>
              <a:gd name="T71" fmla="*/ 574 h 756"/>
              <a:gd name="T72" fmla="*/ 86 w 756"/>
              <a:gd name="T73" fmla="*/ 619 h 756"/>
              <a:gd name="T74" fmla="*/ 124 w 756"/>
              <a:gd name="T75" fmla="*/ 658 h 756"/>
              <a:gd name="T76" fmla="*/ 166 w 756"/>
              <a:gd name="T77" fmla="*/ 691 h 756"/>
              <a:gd name="T78" fmla="*/ 214 w 756"/>
              <a:gd name="T79" fmla="*/ 718 h 756"/>
              <a:gd name="T80" fmla="*/ 265 w 756"/>
              <a:gd name="T81" fmla="*/ 739 h 756"/>
              <a:gd name="T82" fmla="*/ 321 w 756"/>
              <a:gd name="T83" fmla="*/ 752 h 756"/>
              <a:gd name="T84" fmla="*/ 378 w 756"/>
              <a:gd name="T85" fmla="*/ 756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6" h="756">
                <a:moveTo>
                  <a:pt x="378" y="756"/>
                </a:moveTo>
                <a:lnTo>
                  <a:pt x="397" y="756"/>
                </a:lnTo>
                <a:lnTo>
                  <a:pt x="417" y="754"/>
                </a:lnTo>
                <a:lnTo>
                  <a:pt x="435" y="752"/>
                </a:lnTo>
                <a:lnTo>
                  <a:pt x="454" y="749"/>
                </a:lnTo>
                <a:lnTo>
                  <a:pt x="472" y="744"/>
                </a:lnTo>
                <a:lnTo>
                  <a:pt x="490" y="739"/>
                </a:lnTo>
                <a:lnTo>
                  <a:pt x="507" y="734"/>
                </a:lnTo>
                <a:lnTo>
                  <a:pt x="525" y="726"/>
                </a:lnTo>
                <a:lnTo>
                  <a:pt x="542" y="718"/>
                </a:lnTo>
                <a:lnTo>
                  <a:pt x="558" y="711"/>
                </a:lnTo>
                <a:lnTo>
                  <a:pt x="574" y="701"/>
                </a:lnTo>
                <a:lnTo>
                  <a:pt x="589" y="691"/>
                </a:lnTo>
                <a:lnTo>
                  <a:pt x="604" y="681"/>
                </a:lnTo>
                <a:lnTo>
                  <a:pt x="619" y="670"/>
                </a:lnTo>
                <a:lnTo>
                  <a:pt x="632" y="658"/>
                </a:lnTo>
                <a:lnTo>
                  <a:pt x="645" y="645"/>
                </a:lnTo>
                <a:lnTo>
                  <a:pt x="658" y="632"/>
                </a:lnTo>
                <a:lnTo>
                  <a:pt x="669" y="619"/>
                </a:lnTo>
                <a:lnTo>
                  <a:pt x="680" y="604"/>
                </a:lnTo>
                <a:lnTo>
                  <a:pt x="691" y="590"/>
                </a:lnTo>
                <a:lnTo>
                  <a:pt x="701" y="574"/>
                </a:lnTo>
                <a:lnTo>
                  <a:pt x="710" y="559"/>
                </a:lnTo>
                <a:lnTo>
                  <a:pt x="719" y="542"/>
                </a:lnTo>
                <a:lnTo>
                  <a:pt x="727" y="525"/>
                </a:lnTo>
                <a:lnTo>
                  <a:pt x="733" y="508"/>
                </a:lnTo>
                <a:lnTo>
                  <a:pt x="739" y="491"/>
                </a:lnTo>
                <a:lnTo>
                  <a:pt x="744" y="472"/>
                </a:lnTo>
                <a:lnTo>
                  <a:pt x="748" y="455"/>
                </a:lnTo>
                <a:lnTo>
                  <a:pt x="751" y="435"/>
                </a:lnTo>
                <a:lnTo>
                  <a:pt x="754" y="417"/>
                </a:lnTo>
                <a:lnTo>
                  <a:pt x="756" y="398"/>
                </a:lnTo>
                <a:lnTo>
                  <a:pt x="756" y="378"/>
                </a:lnTo>
                <a:lnTo>
                  <a:pt x="756" y="359"/>
                </a:lnTo>
                <a:lnTo>
                  <a:pt x="754" y="339"/>
                </a:lnTo>
                <a:lnTo>
                  <a:pt x="751" y="321"/>
                </a:lnTo>
                <a:lnTo>
                  <a:pt x="748" y="302"/>
                </a:lnTo>
                <a:lnTo>
                  <a:pt x="744" y="284"/>
                </a:lnTo>
                <a:lnTo>
                  <a:pt x="739" y="266"/>
                </a:lnTo>
                <a:lnTo>
                  <a:pt x="733" y="249"/>
                </a:lnTo>
                <a:lnTo>
                  <a:pt x="727" y="231"/>
                </a:lnTo>
                <a:lnTo>
                  <a:pt x="719" y="214"/>
                </a:lnTo>
                <a:lnTo>
                  <a:pt x="710" y="198"/>
                </a:lnTo>
                <a:lnTo>
                  <a:pt x="701" y="183"/>
                </a:lnTo>
                <a:lnTo>
                  <a:pt x="691" y="167"/>
                </a:lnTo>
                <a:lnTo>
                  <a:pt x="680" y="152"/>
                </a:lnTo>
                <a:lnTo>
                  <a:pt x="669" y="137"/>
                </a:lnTo>
                <a:lnTo>
                  <a:pt x="658" y="124"/>
                </a:lnTo>
                <a:lnTo>
                  <a:pt x="645" y="111"/>
                </a:lnTo>
                <a:lnTo>
                  <a:pt x="632" y="98"/>
                </a:lnTo>
                <a:lnTo>
                  <a:pt x="619" y="87"/>
                </a:lnTo>
                <a:lnTo>
                  <a:pt x="604" y="76"/>
                </a:lnTo>
                <a:lnTo>
                  <a:pt x="589" y="65"/>
                </a:lnTo>
                <a:lnTo>
                  <a:pt x="574" y="55"/>
                </a:lnTo>
                <a:lnTo>
                  <a:pt x="558" y="46"/>
                </a:lnTo>
                <a:lnTo>
                  <a:pt x="542" y="38"/>
                </a:lnTo>
                <a:lnTo>
                  <a:pt x="525" y="30"/>
                </a:lnTo>
                <a:lnTo>
                  <a:pt x="507" y="23"/>
                </a:lnTo>
                <a:lnTo>
                  <a:pt x="490" y="17"/>
                </a:lnTo>
                <a:lnTo>
                  <a:pt x="472" y="12"/>
                </a:lnTo>
                <a:lnTo>
                  <a:pt x="454" y="8"/>
                </a:lnTo>
                <a:lnTo>
                  <a:pt x="435" y="5"/>
                </a:lnTo>
                <a:lnTo>
                  <a:pt x="417" y="2"/>
                </a:lnTo>
                <a:lnTo>
                  <a:pt x="397" y="0"/>
                </a:lnTo>
                <a:lnTo>
                  <a:pt x="378" y="0"/>
                </a:lnTo>
                <a:lnTo>
                  <a:pt x="358" y="0"/>
                </a:lnTo>
                <a:lnTo>
                  <a:pt x="339" y="2"/>
                </a:lnTo>
                <a:lnTo>
                  <a:pt x="321" y="5"/>
                </a:lnTo>
                <a:lnTo>
                  <a:pt x="301" y="8"/>
                </a:lnTo>
                <a:lnTo>
                  <a:pt x="284" y="12"/>
                </a:lnTo>
                <a:lnTo>
                  <a:pt x="265" y="17"/>
                </a:lnTo>
                <a:lnTo>
                  <a:pt x="248" y="23"/>
                </a:lnTo>
                <a:lnTo>
                  <a:pt x="231" y="30"/>
                </a:lnTo>
                <a:lnTo>
                  <a:pt x="214" y="38"/>
                </a:lnTo>
                <a:lnTo>
                  <a:pt x="197" y="46"/>
                </a:lnTo>
                <a:lnTo>
                  <a:pt x="182" y="55"/>
                </a:lnTo>
                <a:lnTo>
                  <a:pt x="166" y="65"/>
                </a:lnTo>
                <a:lnTo>
                  <a:pt x="152" y="76"/>
                </a:lnTo>
                <a:lnTo>
                  <a:pt x="137" y="87"/>
                </a:lnTo>
                <a:lnTo>
                  <a:pt x="124" y="98"/>
                </a:lnTo>
                <a:lnTo>
                  <a:pt x="111" y="111"/>
                </a:lnTo>
                <a:lnTo>
                  <a:pt x="98" y="124"/>
                </a:lnTo>
                <a:lnTo>
                  <a:pt x="86" y="137"/>
                </a:lnTo>
                <a:lnTo>
                  <a:pt x="75" y="152"/>
                </a:lnTo>
                <a:lnTo>
                  <a:pt x="65" y="167"/>
                </a:lnTo>
                <a:lnTo>
                  <a:pt x="55" y="183"/>
                </a:lnTo>
                <a:lnTo>
                  <a:pt x="45" y="198"/>
                </a:lnTo>
                <a:lnTo>
                  <a:pt x="38" y="214"/>
                </a:lnTo>
                <a:lnTo>
                  <a:pt x="30" y="231"/>
                </a:lnTo>
                <a:lnTo>
                  <a:pt x="22" y="249"/>
                </a:lnTo>
                <a:lnTo>
                  <a:pt x="17" y="266"/>
                </a:lnTo>
                <a:lnTo>
                  <a:pt x="12" y="284"/>
                </a:lnTo>
                <a:lnTo>
                  <a:pt x="7" y="302"/>
                </a:lnTo>
                <a:lnTo>
                  <a:pt x="4" y="321"/>
                </a:lnTo>
                <a:lnTo>
                  <a:pt x="2" y="339"/>
                </a:lnTo>
                <a:lnTo>
                  <a:pt x="0" y="359"/>
                </a:lnTo>
                <a:lnTo>
                  <a:pt x="0" y="378"/>
                </a:lnTo>
                <a:lnTo>
                  <a:pt x="0" y="398"/>
                </a:lnTo>
                <a:lnTo>
                  <a:pt x="2" y="417"/>
                </a:lnTo>
                <a:lnTo>
                  <a:pt x="4" y="435"/>
                </a:lnTo>
                <a:lnTo>
                  <a:pt x="7" y="455"/>
                </a:lnTo>
                <a:lnTo>
                  <a:pt x="12" y="472"/>
                </a:lnTo>
                <a:lnTo>
                  <a:pt x="17" y="491"/>
                </a:lnTo>
                <a:lnTo>
                  <a:pt x="22" y="508"/>
                </a:lnTo>
                <a:lnTo>
                  <a:pt x="30" y="525"/>
                </a:lnTo>
                <a:lnTo>
                  <a:pt x="38" y="542"/>
                </a:lnTo>
                <a:lnTo>
                  <a:pt x="45" y="559"/>
                </a:lnTo>
                <a:lnTo>
                  <a:pt x="55" y="574"/>
                </a:lnTo>
                <a:lnTo>
                  <a:pt x="65" y="590"/>
                </a:lnTo>
                <a:lnTo>
                  <a:pt x="75" y="604"/>
                </a:lnTo>
                <a:lnTo>
                  <a:pt x="86" y="619"/>
                </a:lnTo>
                <a:lnTo>
                  <a:pt x="98" y="632"/>
                </a:lnTo>
                <a:lnTo>
                  <a:pt x="111" y="645"/>
                </a:lnTo>
                <a:lnTo>
                  <a:pt x="124" y="658"/>
                </a:lnTo>
                <a:lnTo>
                  <a:pt x="137" y="670"/>
                </a:lnTo>
                <a:lnTo>
                  <a:pt x="152" y="681"/>
                </a:lnTo>
                <a:lnTo>
                  <a:pt x="166" y="691"/>
                </a:lnTo>
                <a:lnTo>
                  <a:pt x="182" y="701"/>
                </a:lnTo>
                <a:lnTo>
                  <a:pt x="197" y="711"/>
                </a:lnTo>
                <a:lnTo>
                  <a:pt x="214" y="718"/>
                </a:lnTo>
                <a:lnTo>
                  <a:pt x="231" y="726"/>
                </a:lnTo>
                <a:lnTo>
                  <a:pt x="248" y="734"/>
                </a:lnTo>
                <a:lnTo>
                  <a:pt x="265" y="739"/>
                </a:lnTo>
                <a:lnTo>
                  <a:pt x="284" y="744"/>
                </a:lnTo>
                <a:lnTo>
                  <a:pt x="301" y="749"/>
                </a:lnTo>
                <a:lnTo>
                  <a:pt x="321" y="752"/>
                </a:lnTo>
                <a:lnTo>
                  <a:pt x="339" y="754"/>
                </a:lnTo>
                <a:lnTo>
                  <a:pt x="358" y="756"/>
                </a:lnTo>
                <a:lnTo>
                  <a:pt x="378" y="756"/>
                </a:lnTo>
                <a:close/>
              </a:path>
            </a:pathLst>
          </a:custGeom>
          <a:solidFill>
            <a:srgbClr val="F9F9F9"/>
          </a:solidFill>
          <a:ln>
            <a:noFill/>
          </a:ln>
          <a:effectLst>
            <a:outerShdw blurRad="1270000" sx="47000" sy="47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0" name="Title 1">
            <a:extLst>
              <a:ext uri="{FF2B5EF4-FFF2-40B4-BE49-F238E27FC236}">
                <a16:creationId xmlns:a16="http://schemas.microsoft.com/office/drawing/2014/main" id="{5159D16B-5237-497A-988C-E47949D64402}"/>
              </a:ext>
            </a:extLst>
          </p:cNvPr>
          <p:cNvSpPr txBox="1">
            <a:spLocks/>
          </p:cNvSpPr>
          <p:nvPr/>
        </p:nvSpPr>
        <p:spPr>
          <a:xfrm>
            <a:off x="2993572" y="522365"/>
            <a:ext cx="6204857" cy="652593"/>
          </a:xfrm>
        </p:spPr>
        <p:txBody>
          <a:bodyPr>
            <a:noAutofit/>
          </a:bodyPr>
          <a:lstStyle>
            <a:lvl1pPr algn="l" defTabSz="1460754" rtl="0" eaLnBrk="1" latinLnBrk="0" hangingPunct="1">
              <a:lnSpc>
                <a:spcPct val="90000"/>
              </a:lnSpc>
              <a:spcBef>
                <a:spcPct val="0"/>
              </a:spcBef>
              <a:buNone/>
              <a:defRPr sz="7029" kern="1200">
                <a:solidFill>
                  <a:schemeClr val="tx1"/>
                </a:solidFill>
                <a:latin typeface="+mj-lt"/>
                <a:ea typeface="+mj-ea"/>
                <a:cs typeface="+mj-cs"/>
              </a:defRPr>
            </a:lvl1pPr>
          </a:lstStyle>
          <a:p>
            <a:pPr algn="ctr"/>
            <a:r>
              <a:rPr lang="en-US" sz="4800" b="1" dirty="0">
                <a:solidFill>
                  <a:schemeClr val="bg1"/>
                </a:solidFill>
                <a:latin typeface="Poppins" panose="00000500000000000000" pitchFamily="2" charset="0"/>
                <a:cs typeface="Poppins" panose="00000500000000000000" pitchFamily="2" charset="0"/>
              </a:rPr>
              <a:t>Challenges </a:t>
            </a:r>
            <a:r>
              <a:rPr lang="en-US" sz="4800" b="1" dirty="0">
                <a:solidFill>
                  <a:srgbClr val="A6C32F"/>
                </a:solidFill>
                <a:latin typeface="Poppins" panose="00000500000000000000" pitchFamily="2" charset="0"/>
                <a:cs typeface="Poppins" panose="00000500000000000000" pitchFamily="2" charset="0"/>
              </a:rPr>
              <a:t>of NLP</a:t>
            </a:r>
          </a:p>
        </p:txBody>
      </p:sp>
      <p:pic>
        <p:nvPicPr>
          <p:cNvPr id="11" name="Graphic 10">
            <a:extLst>
              <a:ext uri="{FF2B5EF4-FFF2-40B4-BE49-F238E27FC236}">
                <a16:creationId xmlns:a16="http://schemas.microsoft.com/office/drawing/2014/main" id="{D0526EC9-2AE1-4F11-AC3F-203E150C06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8187" y="2337665"/>
            <a:ext cx="10715625" cy="3800475"/>
          </a:xfrm>
          <a:prstGeom prst="rect">
            <a:avLst/>
          </a:prstGeom>
        </p:spPr>
      </p:pic>
    </p:spTree>
    <p:extLst>
      <p:ext uri="{BB962C8B-B14F-4D97-AF65-F5344CB8AC3E}">
        <p14:creationId xmlns:p14="http://schemas.microsoft.com/office/powerpoint/2010/main" val="11395292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367A2BAB-399F-401E-8503-7FD3E1B2F00D}"/>
              </a:ext>
            </a:extLst>
          </p:cNvPr>
          <p:cNvSpPr/>
          <p:nvPr/>
        </p:nvSpPr>
        <p:spPr>
          <a:xfrm>
            <a:off x="10632817" y="0"/>
            <a:ext cx="1593731" cy="1419497"/>
          </a:xfrm>
          <a:custGeom>
            <a:avLst/>
            <a:gdLst>
              <a:gd name="connsiteX0" fmla="*/ 4648 w 7391400"/>
              <a:gd name="connsiteY0" fmla="*/ 0 h 6591971"/>
              <a:gd name="connsiteX1" fmla="*/ 7371596 w 7391400"/>
              <a:gd name="connsiteY1" fmla="*/ 0 h 6591971"/>
              <a:gd name="connsiteX2" fmla="*/ 7391400 w 7391400"/>
              <a:gd name="connsiteY2" fmla="*/ 5950652 h 6591971"/>
              <a:gd name="connsiteX3" fmla="*/ 3529694 w 7391400"/>
              <a:gd name="connsiteY3" fmla="*/ 5465800 h 6591971"/>
              <a:gd name="connsiteX4" fmla="*/ 2981550 w 7391400"/>
              <a:gd name="connsiteY4" fmla="*/ 2062229 h 6591971"/>
              <a:gd name="connsiteX5" fmla="*/ 4648 w 7391400"/>
              <a:gd name="connsiteY5" fmla="*/ 0 h 659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1400" h="6591971">
                <a:moveTo>
                  <a:pt x="4648" y="0"/>
                </a:moveTo>
                <a:lnTo>
                  <a:pt x="7371596" y="0"/>
                </a:lnTo>
                <a:cubicBezTo>
                  <a:pt x="7378197" y="1983551"/>
                  <a:pt x="7384799" y="3967101"/>
                  <a:pt x="7391400" y="5950652"/>
                </a:cubicBezTo>
                <a:cubicBezTo>
                  <a:pt x="6896311" y="6571165"/>
                  <a:pt x="4789466" y="7199770"/>
                  <a:pt x="3529694" y="5465800"/>
                </a:cubicBezTo>
                <a:cubicBezTo>
                  <a:pt x="2910240" y="4101497"/>
                  <a:pt x="3795384" y="3078814"/>
                  <a:pt x="2981550" y="2062229"/>
                </a:cubicBezTo>
                <a:cubicBezTo>
                  <a:pt x="2167716" y="1045644"/>
                  <a:pt x="-116596" y="2394604"/>
                  <a:pt x="4648" y="0"/>
                </a:cubicBezTo>
                <a:close/>
              </a:path>
            </a:pathLst>
          </a:custGeom>
          <a:solidFill>
            <a:srgbClr val="A6C3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Freeform 8">
            <a:extLst>
              <a:ext uri="{FF2B5EF4-FFF2-40B4-BE49-F238E27FC236}">
                <a16:creationId xmlns:a16="http://schemas.microsoft.com/office/drawing/2014/main" id="{9D830601-8331-40D6-867F-41863DAF0163}"/>
              </a:ext>
            </a:extLst>
          </p:cNvPr>
          <p:cNvSpPr>
            <a:spLocks/>
          </p:cNvSpPr>
          <p:nvPr/>
        </p:nvSpPr>
        <p:spPr bwMode="auto">
          <a:xfrm flipV="1">
            <a:off x="12071937" y="367754"/>
            <a:ext cx="309221" cy="309222"/>
          </a:xfrm>
          <a:custGeom>
            <a:avLst/>
            <a:gdLst>
              <a:gd name="T0" fmla="*/ 417 w 756"/>
              <a:gd name="T1" fmla="*/ 754 h 756"/>
              <a:gd name="T2" fmla="*/ 472 w 756"/>
              <a:gd name="T3" fmla="*/ 744 h 756"/>
              <a:gd name="T4" fmla="*/ 525 w 756"/>
              <a:gd name="T5" fmla="*/ 726 h 756"/>
              <a:gd name="T6" fmla="*/ 574 w 756"/>
              <a:gd name="T7" fmla="*/ 701 h 756"/>
              <a:gd name="T8" fmla="*/ 619 w 756"/>
              <a:gd name="T9" fmla="*/ 670 h 756"/>
              <a:gd name="T10" fmla="*/ 658 w 756"/>
              <a:gd name="T11" fmla="*/ 632 h 756"/>
              <a:gd name="T12" fmla="*/ 691 w 756"/>
              <a:gd name="T13" fmla="*/ 590 h 756"/>
              <a:gd name="T14" fmla="*/ 719 w 756"/>
              <a:gd name="T15" fmla="*/ 542 h 756"/>
              <a:gd name="T16" fmla="*/ 739 w 756"/>
              <a:gd name="T17" fmla="*/ 491 h 756"/>
              <a:gd name="T18" fmla="*/ 751 w 756"/>
              <a:gd name="T19" fmla="*/ 435 h 756"/>
              <a:gd name="T20" fmla="*/ 756 w 756"/>
              <a:gd name="T21" fmla="*/ 378 h 756"/>
              <a:gd name="T22" fmla="*/ 751 w 756"/>
              <a:gd name="T23" fmla="*/ 321 h 756"/>
              <a:gd name="T24" fmla="*/ 739 w 756"/>
              <a:gd name="T25" fmla="*/ 266 h 756"/>
              <a:gd name="T26" fmla="*/ 719 w 756"/>
              <a:gd name="T27" fmla="*/ 214 h 756"/>
              <a:gd name="T28" fmla="*/ 691 w 756"/>
              <a:gd name="T29" fmla="*/ 167 h 756"/>
              <a:gd name="T30" fmla="*/ 658 w 756"/>
              <a:gd name="T31" fmla="*/ 124 h 756"/>
              <a:gd name="T32" fmla="*/ 619 w 756"/>
              <a:gd name="T33" fmla="*/ 87 h 756"/>
              <a:gd name="T34" fmla="*/ 574 w 756"/>
              <a:gd name="T35" fmla="*/ 55 h 756"/>
              <a:gd name="T36" fmla="*/ 525 w 756"/>
              <a:gd name="T37" fmla="*/ 30 h 756"/>
              <a:gd name="T38" fmla="*/ 472 w 756"/>
              <a:gd name="T39" fmla="*/ 12 h 756"/>
              <a:gd name="T40" fmla="*/ 417 w 756"/>
              <a:gd name="T41" fmla="*/ 2 h 756"/>
              <a:gd name="T42" fmla="*/ 358 w 756"/>
              <a:gd name="T43" fmla="*/ 0 h 756"/>
              <a:gd name="T44" fmla="*/ 301 w 756"/>
              <a:gd name="T45" fmla="*/ 8 h 756"/>
              <a:gd name="T46" fmla="*/ 248 w 756"/>
              <a:gd name="T47" fmla="*/ 23 h 756"/>
              <a:gd name="T48" fmla="*/ 197 w 756"/>
              <a:gd name="T49" fmla="*/ 46 h 756"/>
              <a:gd name="T50" fmla="*/ 152 w 756"/>
              <a:gd name="T51" fmla="*/ 76 h 756"/>
              <a:gd name="T52" fmla="*/ 111 w 756"/>
              <a:gd name="T53" fmla="*/ 111 h 756"/>
              <a:gd name="T54" fmla="*/ 75 w 756"/>
              <a:gd name="T55" fmla="*/ 152 h 756"/>
              <a:gd name="T56" fmla="*/ 45 w 756"/>
              <a:gd name="T57" fmla="*/ 198 h 756"/>
              <a:gd name="T58" fmla="*/ 22 w 756"/>
              <a:gd name="T59" fmla="*/ 249 h 756"/>
              <a:gd name="T60" fmla="*/ 7 w 756"/>
              <a:gd name="T61" fmla="*/ 302 h 756"/>
              <a:gd name="T62" fmla="*/ 0 w 756"/>
              <a:gd name="T63" fmla="*/ 359 h 756"/>
              <a:gd name="T64" fmla="*/ 2 w 756"/>
              <a:gd name="T65" fmla="*/ 417 h 756"/>
              <a:gd name="T66" fmla="*/ 12 w 756"/>
              <a:gd name="T67" fmla="*/ 472 h 756"/>
              <a:gd name="T68" fmla="*/ 30 w 756"/>
              <a:gd name="T69" fmla="*/ 525 h 756"/>
              <a:gd name="T70" fmla="*/ 55 w 756"/>
              <a:gd name="T71" fmla="*/ 574 h 756"/>
              <a:gd name="T72" fmla="*/ 86 w 756"/>
              <a:gd name="T73" fmla="*/ 619 h 756"/>
              <a:gd name="T74" fmla="*/ 124 w 756"/>
              <a:gd name="T75" fmla="*/ 658 h 756"/>
              <a:gd name="T76" fmla="*/ 166 w 756"/>
              <a:gd name="T77" fmla="*/ 691 h 756"/>
              <a:gd name="T78" fmla="*/ 214 w 756"/>
              <a:gd name="T79" fmla="*/ 718 h 756"/>
              <a:gd name="T80" fmla="*/ 265 w 756"/>
              <a:gd name="T81" fmla="*/ 739 h 756"/>
              <a:gd name="T82" fmla="*/ 321 w 756"/>
              <a:gd name="T83" fmla="*/ 752 h 756"/>
              <a:gd name="T84" fmla="*/ 378 w 756"/>
              <a:gd name="T85" fmla="*/ 756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6" h="756">
                <a:moveTo>
                  <a:pt x="378" y="756"/>
                </a:moveTo>
                <a:lnTo>
                  <a:pt x="397" y="756"/>
                </a:lnTo>
                <a:lnTo>
                  <a:pt x="417" y="754"/>
                </a:lnTo>
                <a:lnTo>
                  <a:pt x="435" y="752"/>
                </a:lnTo>
                <a:lnTo>
                  <a:pt x="454" y="749"/>
                </a:lnTo>
                <a:lnTo>
                  <a:pt x="472" y="744"/>
                </a:lnTo>
                <a:lnTo>
                  <a:pt x="490" y="739"/>
                </a:lnTo>
                <a:lnTo>
                  <a:pt x="507" y="734"/>
                </a:lnTo>
                <a:lnTo>
                  <a:pt x="525" y="726"/>
                </a:lnTo>
                <a:lnTo>
                  <a:pt x="542" y="718"/>
                </a:lnTo>
                <a:lnTo>
                  <a:pt x="558" y="711"/>
                </a:lnTo>
                <a:lnTo>
                  <a:pt x="574" y="701"/>
                </a:lnTo>
                <a:lnTo>
                  <a:pt x="589" y="691"/>
                </a:lnTo>
                <a:lnTo>
                  <a:pt x="604" y="681"/>
                </a:lnTo>
                <a:lnTo>
                  <a:pt x="619" y="670"/>
                </a:lnTo>
                <a:lnTo>
                  <a:pt x="632" y="658"/>
                </a:lnTo>
                <a:lnTo>
                  <a:pt x="645" y="645"/>
                </a:lnTo>
                <a:lnTo>
                  <a:pt x="658" y="632"/>
                </a:lnTo>
                <a:lnTo>
                  <a:pt x="669" y="619"/>
                </a:lnTo>
                <a:lnTo>
                  <a:pt x="680" y="604"/>
                </a:lnTo>
                <a:lnTo>
                  <a:pt x="691" y="590"/>
                </a:lnTo>
                <a:lnTo>
                  <a:pt x="701" y="574"/>
                </a:lnTo>
                <a:lnTo>
                  <a:pt x="710" y="559"/>
                </a:lnTo>
                <a:lnTo>
                  <a:pt x="719" y="542"/>
                </a:lnTo>
                <a:lnTo>
                  <a:pt x="727" y="525"/>
                </a:lnTo>
                <a:lnTo>
                  <a:pt x="733" y="508"/>
                </a:lnTo>
                <a:lnTo>
                  <a:pt x="739" y="491"/>
                </a:lnTo>
                <a:lnTo>
                  <a:pt x="744" y="472"/>
                </a:lnTo>
                <a:lnTo>
                  <a:pt x="748" y="455"/>
                </a:lnTo>
                <a:lnTo>
                  <a:pt x="751" y="435"/>
                </a:lnTo>
                <a:lnTo>
                  <a:pt x="754" y="417"/>
                </a:lnTo>
                <a:lnTo>
                  <a:pt x="756" y="398"/>
                </a:lnTo>
                <a:lnTo>
                  <a:pt x="756" y="378"/>
                </a:lnTo>
                <a:lnTo>
                  <a:pt x="756" y="359"/>
                </a:lnTo>
                <a:lnTo>
                  <a:pt x="754" y="339"/>
                </a:lnTo>
                <a:lnTo>
                  <a:pt x="751" y="321"/>
                </a:lnTo>
                <a:lnTo>
                  <a:pt x="748" y="302"/>
                </a:lnTo>
                <a:lnTo>
                  <a:pt x="744" y="284"/>
                </a:lnTo>
                <a:lnTo>
                  <a:pt x="739" y="266"/>
                </a:lnTo>
                <a:lnTo>
                  <a:pt x="733" y="249"/>
                </a:lnTo>
                <a:lnTo>
                  <a:pt x="727" y="231"/>
                </a:lnTo>
                <a:lnTo>
                  <a:pt x="719" y="214"/>
                </a:lnTo>
                <a:lnTo>
                  <a:pt x="710" y="198"/>
                </a:lnTo>
                <a:lnTo>
                  <a:pt x="701" y="183"/>
                </a:lnTo>
                <a:lnTo>
                  <a:pt x="691" y="167"/>
                </a:lnTo>
                <a:lnTo>
                  <a:pt x="680" y="152"/>
                </a:lnTo>
                <a:lnTo>
                  <a:pt x="669" y="137"/>
                </a:lnTo>
                <a:lnTo>
                  <a:pt x="658" y="124"/>
                </a:lnTo>
                <a:lnTo>
                  <a:pt x="645" y="111"/>
                </a:lnTo>
                <a:lnTo>
                  <a:pt x="632" y="98"/>
                </a:lnTo>
                <a:lnTo>
                  <a:pt x="619" y="87"/>
                </a:lnTo>
                <a:lnTo>
                  <a:pt x="604" y="76"/>
                </a:lnTo>
                <a:lnTo>
                  <a:pt x="589" y="65"/>
                </a:lnTo>
                <a:lnTo>
                  <a:pt x="574" y="55"/>
                </a:lnTo>
                <a:lnTo>
                  <a:pt x="558" y="46"/>
                </a:lnTo>
                <a:lnTo>
                  <a:pt x="542" y="38"/>
                </a:lnTo>
                <a:lnTo>
                  <a:pt x="525" y="30"/>
                </a:lnTo>
                <a:lnTo>
                  <a:pt x="507" y="23"/>
                </a:lnTo>
                <a:lnTo>
                  <a:pt x="490" y="17"/>
                </a:lnTo>
                <a:lnTo>
                  <a:pt x="472" y="12"/>
                </a:lnTo>
                <a:lnTo>
                  <a:pt x="454" y="8"/>
                </a:lnTo>
                <a:lnTo>
                  <a:pt x="435" y="5"/>
                </a:lnTo>
                <a:lnTo>
                  <a:pt x="417" y="2"/>
                </a:lnTo>
                <a:lnTo>
                  <a:pt x="397" y="0"/>
                </a:lnTo>
                <a:lnTo>
                  <a:pt x="378" y="0"/>
                </a:lnTo>
                <a:lnTo>
                  <a:pt x="358" y="0"/>
                </a:lnTo>
                <a:lnTo>
                  <a:pt x="339" y="2"/>
                </a:lnTo>
                <a:lnTo>
                  <a:pt x="321" y="5"/>
                </a:lnTo>
                <a:lnTo>
                  <a:pt x="301" y="8"/>
                </a:lnTo>
                <a:lnTo>
                  <a:pt x="284" y="12"/>
                </a:lnTo>
                <a:lnTo>
                  <a:pt x="265" y="17"/>
                </a:lnTo>
                <a:lnTo>
                  <a:pt x="248" y="23"/>
                </a:lnTo>
                <a:lnTo>
                  <a:pt x="231" y="30"/>
                </a:lnTo>
                <a:lnTo>
                  <a:pt x="214" y="38"/>
                </a:lnTo>
                <a:lnTo>
                  <a:pt x="197" y="46"/>
                </a:lnTo>
                <a:lnTo>
                  <a:pt x="182" y="55"/>
                </a:lnTo>
                <a:lnTo>
                  <a:pt x="166" y="65"/>
                </a:lnTo>
                <a:lnTo>
                  <a:pt x="152" y="76"/>
                </a:lnTo>
                <a:lnTo>
                  <a:pt x="137" y="87"/>
                </a:lnTo>
                <a:lnTo>
                  <a:pt x="124" y="98"/>
                </a:lnTo>
                <a:lnTo>
                  <a:pt x="111" y="111"/>
                </a:lnTo>
                <a:lnTo>
                  <a:pt x="98" y="124"/>
                </a:lnTo>
                <a:lnTo>
                  <a:pt x="86" y="137"/>
                </a:lnTo>
                <a:lnTo>
                  <a:pt x="75" y="152"/>
                </a:lnTo>
                <a:lnTo>
                  <a:pt x="65" y="167"/>
                </a:lnTo>
                <a:lnTo>
                  <a:pt x="55" y="183"/>
                </a:lnTo>
                <a:lnTo>
                  <a:pt x="45" y="198"/>
                </a:lnTo>
                <a:lnTo>
                  <a:pt x="38" y="214"/>
                </a:lnTo>
                <a:lnTo>
                  <a:pt x="30" y="231"/>
                </a:lnTo>
                <a:lnTo>
                  <a:pt x="22" y="249"/>
                </a:lnTo>
                <a:lnTo>
                  <a:pt x="17" y="266"/>
                </a:lnTo>
                <a:lnTo>
                  <a:pt x="12" y="284"/>
                </a:lnTo>
                <a:lnTo>
                  <a:pt x="7" y="302"/>
                </a:lnTo>
                <a:lnTo>
                  <a:pt x="4" y="321"/>
                </a:lnTo>
                <a:lnTo>
                  <a:pt x="2" y="339"/>
                </a:lnTo>
                <a:lnTo>
                  <a:pt x="0" y="359"/>
                </a:lnTo>
                <a:lnTo>
                  <a:pt x="0" y="378"/>
                </a:lnTo>
                <a:lnTo>
                  <a:pt x="0" y="398"/>
                </a:lnTo>
                <a:lnTo>
                  <a:pt x="2" y="417"/>
                </a:lnTo>
                <a:lnTo>
                  <a:pt x="4" y="435"/>
                </a:lnTo>
                <a:lnTo>
                  <a:pt x="7" y="455"/>
                </a:lnTo>
                <a:lnTo>
                  <a:pt x="12" y="472"/>
                </a:lnTo>
                <a:lnTo>
                  <a:pt x="17" y="491"/>
                </a:lnTo>
                <a:lnTo>
                  <a:pt x="22" y="508"/>
                </a:lnTo>
                <a:lnTo>
                  <a:pt x="30" y="525"/>
                </a:lnTo>
                <a:lnTo>
                  <a:pt x="38" y="542"/>
                </a:lnTo>
                <a:lnTo>
                  <a:pt x="45" y="559"/>
                </a:lnTo>
                <a:lnTo>
                  <a:pt x="55" y="574"/>
                </a:lnTo>
                <a:lnTo>
                  <a:pt x="65" y="590"/>
                </a:lnTo>
                <a:lnTo>
                  <a:pt x="75" y="604"/>
                </a:lnTo>
                <a:lnTo>
                  <a:pt x="86" y="619"/>
                </a:lnTo>
                <a:lnTo>
                  <a:pt x="98" y="632"/>
                </a:lnTo>
                <a:lnTo>
                  <a:pt x="111" y="645"/>
                </a:lnTo>
                <a:lnTo>
                  <a:pt x="124" y="658"/>
                </a:lnTo>
                <a:lnTo>
                  <a:pt x="137" y="670"/>
                </a:lnTo>
                <a:lnTo>
                  <a:pt x="152" y="681"/>
                </a:lnTo>
                <a:lnTo>
                  <a:pt x="166" y="691"/>
                </a:lnTo>
                <a:lnTo>
                  <a:pt x="182" y="701"/>
                </a:lnTo>
                <a:lnTo>
                  <a:pt x="197" y="711"/>
                </a:lnTo>
                <a:lnTo>
                  <a:pt x="214" y="718"/>
                </a:lnTo>
                <a:lnTo>
                  <a:pt x="231" y="726"/>
                </a:lnTo>
                <a:lnTo>
                  <a:pt x="248" y="734"/>
                </a:lnTo>
                <a:lnTo>
                  <a:pt x="265" y="739"/>
                </a:lnTo>
                <a:lnTo>
                  <a:pt x="284" y="744"/>
                </a:lnTo>
                <a:lnTo>
                  <a:pt x="301" y="749"/>
                </a:lnTo>
                <a:lnTo>
                  <a:pt x="321" y="752"/>
                </a:lnTo>
                <a:lnTo>
                  <a:pt x="339" y="754"/>
                </a:lnTo>
                <a:lnTo>
                  <a:pt x="358" y="756"/>
                </a:lnTo>
                <a:lnTo>
                  <a:pt x="378" y="756"/>
                </a:lnTo>
                <a:close/>
              </a:path>
            </a:pathLst>
          </a:custGeom>
          <a:gradFill flip="none" rotWithShape="1">
            <a:gsLst>
              <a:gs pos="0">
                <a:schemeClr val="bg1"/>
              </a:gs>
              <a:gs pos="100000">
                <a:srgbClr val="F0F0F0"/>
              </a:gs>
            </a:gsLst>
            <a:lin ang="10200000" scaled="0"/>
            <a:tileRect/>
          </a:gradFill>
          <a:ln>
            <a:noFill/>
          </a:ln>
          <a:effectLst>
            <a:outerShdw blurRad="1270000" dist="812800" dir="2700000" sx="80000" sy="8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7" name="Freeform: Shape 6">
            <a:extLst>
              <a:ext uri="{FF2B5EF4-FFF2-40B4-BE49-F238E27FC236}">
                <a16:creationId xmlns:a16="http://schemas.microsoft.com/office/drawing/2014/main" id="{9CC4589A-D4D3-4191-8538-9A7A0DE97EB7}"/>
              </a:ext>
            </a:extLst>
          </p:cNvPr>
          <p:cNvSpPr/>
          <p:nvPr/>
        </p:nvSpPr>
        <p:spPr>
          <a:xfrm>
            <a:off x="0" y="5561970"/>
            <a:ext cx="1108825" cy="1296030"/>
          </a:xfrm>
          <a:custGeom>
            <a:avLst/>
            <a:gdLst>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76554"/>
              <a:gd name="connsiteY0" fmla="*/ 0 h 3981450"/>
              <a:gd name="connsiteX1" fmla="*/ 3409950 w 3876554"/>
              <a:gd name="connsiteY1" fmla="*/ 2076450 h 3981450"/>
              <a:gd name="connsiteX2" fmla="*/ 3657600 w 3876554"/>
              <a:gd name="connsiteY2" fmla="*/ 3981450 h 3981450"/>
              <a:gd name="connsiteX3" fmla="*/ 38100 w 3876554"/>
              <a:gd name="connsiteY3" fmla="*/ 3962400 h 3981450"/>
              <a:gd name="connsiteX4" fmla="*/ 0 w 3876554"/>
              <a:gd name="connsiteY4" fmla="*/ 0 h 3981450"/>
              <a:gd name="connsiteX0" fmla="*/ 0 w 3916378"/>
              <a:gd name="connsiteY0" fmla="*/ 0 h 3981450"/>
              <a:gd name="connsiteX1" fmla="*/ 3409950 w 3916378"/>
              <a:gd name="connsiteY1" fmla="*/ 2076450 h 3981450"/>
              <a:gd name="connsiteX2" fmla="*/ 3657600 w 3916378"/>
              <a:gd name="connsiteY2" fmla="*/ 3981450 h 3981450"/>
              <a:gd name="connsiteX3" fmla="*/ 38100 w 3916378"/>
              <a:gd name="connsiteY3" fmla="*/ 3962400 h 3981450"/>
              <a:gd name="connsiteX4" fmla="*/ 0 w 3916378"/>
              <a:gd name="connsiteY4" fmla="*/ 0 h 3981450"/>
              <a:gd name="connsiteX0" fmla="*/ 0 w 3873335"/>
              <a:gd name="connsiteY0" fmla="*/ 0 h 3981450"/>
              <a:gd name="connsiteX1" fmla="*/ 3409950 w 3873335"/>
              <a:gd name="connsiteY1" fmla="*/ 2076450 h 3981450"/>
              <a:gd name="connsiteX2" fmla="*/ 3657600 w 3873335"/>
              <a:gd name="connsiteY2" fmla="*/ 3981450 h 3981450"/>
              <a:gd name="connsiteX3" fmla="*/ 38100 w 3873335"/>
              <a:gd name="connsiteY3" fmla="*/ 3962400 h 3981450"/>
              <a:gd name="connsiteX4" fmla="*/ 0 w 3873335"/>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38100 w 3786126"/>
              <a:gd name="connsiteY3" fmla="*/ 396240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4032226"/>
              <a:gd name="connsiteY0" fmla="*/ 0 h 4003693"/>
              <a:gd name="connsiteX1" fmla="*/ 3409950 w 4032226"/>
              <a:gd name="connsiteY1" fmla="*/ 2076450 h 4003693"/>
              <a:gd name="connsiteX2" fmla="*/ 3943350 w 4032226"/>
              <a:gd name="connsiteY2" fmla="*/ 4003693 h 4003693"/>
              <a:gd name="connsiteX3" fmla="*/ 0 w 4032226"/>
              <a:gd name="connsiteY3" fmla="*/ 3981450 h 4003693"/>
              <a:gd name="connsiteX4" fmla="*/ 0 w 4032226"/>
              <a:gd name="connsiteY4" fmla="*/ 0 h 4003693"/>
              <a:gd name="connsiteX0" fmla="*/ 0 w 3948509"/>
              <a:gd name="connsiteY0" fmla="*/ 0 h 4003693"/>
              <a:gd name="connsiteX1" fmla="*/ 3409950 w 3948509"/>
              <a:gd name="connsiteY1" fmla="*/ 2076450 h 4003693"/>
              <a:gd name="connsiteX2" fmla="*/ 3943350 w 3948509"/>
              <a:gd name="connsiteY2" fmla="*/ 4003693 h 4003693"/>
              <a:gd name="connsiteX3" fmla="*/ 0 w 3948509"/>
              <a:gd name="connsiteY3" fmla="*/ 3981450 h 4003693"/>
              <a:gd name="connsiteX4" fmla="*/ 0 w 3948509"/>
              <a:gd name="connsiteY4" fmla="*/ 0 h 4003693"/>
              <a:gd name="connsiteX0" fmla="*/ 0 w 3943350"/>
              <a:gd name="connsiteY0" fmla="*/ 0 h 4003693"/>
              <a:gd name="connsiteX1" fmla="*/ 3333750 w 3943350"/>
              <a:gd name="connsiteY1" fmla="*/ 1942994 h 4003693"/>
              <a:gd name="connsiteX2" fmla="*/ 3943350 w 3943350"/>
              <a:gd name="connsiteY2" fmla="*/ 4003693 h 4003693"/>
              <a:gd name="connsiteX3" fmla="*/ 0 w 3943350"/>
              <a:gd name="connsiteY3" fmla="*/ 3981450 h 4003693"/>
              <a:gd name="connsiteX4" fmla="*/ 0 w 3943350"/>
              <a:gd name="connsiteY4" fmla="*/ 0 h 4003693"/>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314198 h 4295648"/>
              <a:gd name="connsiteX1" fmla="*/ 1607574 w 4152900"/>
              <a:gd name="connsiteY1" fmla="*/ 305635 h 4295648"/>
              <a:gd name="connsiteX2" fmla="*/ 3200400 w 4152900"/>
              <a:gd name="connsiteY2" fmla="*/ 2034764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314198 h 4295648"/>
              <a:gd name="connsiteX1" fmla="*/ 1607574 w 4152900"/>
              <a:gd name="connsiteY1" fmla="*/ 305635 h 4295648"/>
              <a:gd name="connsiteX2" fmla="*/ 3200400 w 4152900"/>
              <a:gd name="connsiteY2" fmla="*/ 2034764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314198 h 4295648"/>
              <a:gd name="connsiteX1" fmla="*/ 1607574 w 4152900"/>
              <a:gd name="connsiteY1" fmla="*/ 305635 h 4295648"/>
              <a:gd name="connsiteX2" fmla="*/ 2073011 w 4152900"/>
              <a:gd name="connsiteY2" fmla="*/ 2171760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134448 h 4115898"/>
              <a:gd name="connsiteX1" fmla="*/ 1607574 w 4152900"/>
              <a:gd name="connsiteY1" fmla="*/ 125885 h 4115898"/>
              <a:gd name="connsiteX2" fmla="*/ 2073011 w 4152900"/>
              <a:gd name="connsiteY2" fmla="*/ 1992010 h 4115898"/>
              <a:gd name="connsiteX3" fmla="*/ 4152900 w 4152900"/>
              <a:gd name="connsiteY3" fmla="*/ 4115898 h 4115898"/>
              <a:gd name="connsiteX4" fmla="*/ 0 w 4152900"/>
              <a:gd name="connsiteY4" fmla="*/ 4115898 h 4115898"/>
              <a:gd name="connsiteX5" fmla="*/ 0 w 4152900"/>
              <a:gd name="connsiteY5" fmla="*/ 134448 h 4115898"/>
              <a:gd name="connsiteX0" fmla="*/ 0 w 4152900"/>
              <a:gd name="connsiteY0" fmla="*/ 8563 h 3990013"/>
              <a:gd name="connsiteX1" fmla="*/ 1607574 w 4152900"/>
              <a:gd name="connsiteY1" fmla="*/ 0 h 3990013"/>
              <a:gd name="connsiteX2" fmla="*/ 2073011 w 4152900"/>
              <a:gd name="connsiteY2" fmla="*/ 1866125 h 3990013"/>
              <a:gd name="connsiteX3" fmla="*/ 4152900 w 4152900"/>
              <a:gd name="connsiteY3" fmla="*/ 3990013 h 3990013"/>
              <a:gd name="connsiteX4" fmla="*/ 0 w 4152900"/>
              <a:gd name="connsiteY4" fmla="*/ 3990013 h 3990013"/>
              <a:gd name="connsiteX5" fmla="*/ 0 w 4152900"/>
              <a:gd name="connsiteY5" fmla="*/ 8563 h 3990013"/>
              <a:gd name="connsiteX0" fmla="*/ 0 w 4152900"/>
              <a:gd name="connsiteY0" fmla="*/ 8563 h 3990013"/>
              <a:gd name="connsiteX1" fmla="*/ 1607574 w 4152900"/>
              <a:gd name="connsiteY1" fmla="*/ 0 h 3990013"/>
              <a:gd name="connsiteX2" fmla="*/ 2073011 w 4152900"/>
              <a:gd name="connsiteY2" fmla="*/ 1866125 h 3990013"/>
              <a:gd name="connsiteX3" fmla="*/ 4152900 w 4152900"/>
              <a:gd name="connsiteY3" fmla="*/ 3990013 h 3990013"/>
              <a:gd name="connsiteX4" fmla="*/ 0 w 4152900"/>
              <a:gd name="connsiteY4" fmla="*/ 3990013 h 3990013"/>
              <a:gd name="connsiteX5" fmla="*/ 0 w 4152900"/>
              <a:gd name="connsiteY5" fmla="*/ 8563 h 3990013"/>
              <a:gd name="connsiteX0" fmla="*/ 0 w 4152900"/>
              <a:gd name="connsiteY0" fmla="*/ 51923 h 4033373"/>
              <a:gd name="connsiteX1" fmla="*/ 2073011 w 4152900"/>
              <a:gd name="connsiteY1" fmla="*/ 1909485 h 4033373"/>
              <a:gd name="connsiteX2" fmla="*/ 4152900 w 4152900"/>
              <a:gd name="connsiteY2" fmla="*/ 4033373 h 4033373"/>
              <a:gd name="connsiteX3" fmla="*/ 0 w 4152900"/>
              <a:gd name="connsiteY3" fmla="*/ 4033373 h 4033373"/>
              <a:gd name="connsiteX4" fmla="*/ 0 w 4152900"/>
              <a:gd name="connsiteY4" fmla="*/ 51923 h 4033373"/>
              <a:gd name="connsiteX0" fmla="*/ 0 w 4152900"/>
              <a:gd name="connsiteY0" fmla="*/ 39460 h 4020910"/>
              <a:gd name="connsiteX1" fmla="*/ 1759618 w 4152900"/>
              <a:gd name="connsiteY1" fmla="*/ 2475397 h 4020910"/>
              <a:gd name="connsiteX2" fmla="*/ 4152900 w 4152900"/>
              <a:gd name="connsiteY2" fmla="*/ 4020910 h 4020910"/>
              <a:gd name="connsiteX3" fmla="*/ 0 w 4152900"/>
              <a:gd name="connsiteY3" fmla="*/ 4020910 h 4020910"/>
              <a:gd name="connsiteX4" fmla="*/ 0 w 4152900"/>
              <a:gd name="connsiteY4" fmla="*/ 39460 h 4020910"/>
              <a:gd name="connsiteX0" fmla="*/ 0 w 4152900"/>
              <a:gd name="connsiteY0" fmla="*/ 48924 h 4030374"/>
              <a:gd name="connsiteX1" fmla="*/ 1759618 w 4152900"/>
              <a:gd name="connsiteY1" fmla="*/ 2484861 h 4030374"/>
              <a:gd name="connsiteX2" fmla="*/ 4152900 w 4152900"/>
              <a:gd name="connsiteY2" fmla="*/ 4030374 h 4030374"/>
              <a:gd name="connsiteX3" fmla="*/ 0 w 4152900"/>
              <a:gd name="connsiteY3" fmla="*/ 4030374 h 4030374"/>
              <a:gd name="connsiteX4" fmla="*/ 0 w 4152900"/>
              <a:gd name="connsiteY4" fmla="*/ 48924 h 4030374"/>
              <a:gd name="connsiteX0" fmla="*/ 0 w 4152900"/>
              <a:gd name="connsiteY0" fmla="*/ 0 h 3981450"/>
              <a:gd name="connsiteX1" fmla="*/ 1759618 w 4152900"/>
              <a:gd name="connsiteY1" fmla="*/ 2435937 h 3981450"/>
              <a:gd name="connsiteX2" fmla="*/ 4152900 w 4152900"/>
              <a:gd name="connsiteY2" fmla="*/ 3981450 h 3981450"/>
              <a:gd name="connsiteX3" fmla="*/ 0 w 4152900"/>
              <a:gd name="connsiteY3" fmla="*/ 3981450 h 3981450"/>
              <a:gd name="connsiteX4" fmla="*/ 0 w 4152900"/>
              <a:gd name="connsiteY4" fmla="*/ 0 h 398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2900" h="3981450">
                <a:moveTo>
                  <a:pt x="0" y="0"/>
                </a:moveTo>
                <a:cubicBezTo>
                  <a:pt x="1461964" y="320790"/>
                  <a:pt x="1694254" y="1290383"/>
                  <a:pt x="1759618" y="2435937"/>
                </a:cubicBezTo>
                <a:cubicBezTo>
                  <a:pt x="1824982" y="3581491"/>
                  <a:pt x="3971925" y="2641175"/>
                  <a:pt x="4152900" y="3981450"/>
                </a:cubicBezTo>
                <a:lnTo>
                  <a:pt x="0" y="3981450"/>
                </a:lnTo>
                <a:lnTo>
                  <a:pt x="0" y="0"/>
                </a:lnTo>
                <a:close/>
              </a:path>
            </a:pathLst>
          </a:custGeom>
          <a:solidFill>
            <a:srgbClr val="A6C3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Freeform 8">
            <a:extLst>
              <a:ext uri="{FF2B5EF4-FFF2-40B4-BE49-F238E27FC236}">
                <a16:creationId xmlns:a16="http://schemas.microsoft.com/office/drawing/2014/main" id="{C056453B-5B29-4BBB-9FD2-D20FABE2BE50}"/>
              </a:ext>
            </a:extLst>
          </p:cNvPr>
          <p:cNvSpPr>
            <a:spLocks/>
          </p:cNvSpPr>
          <p:nvPr/>
        </p:nvSpPr>
        <p:spPr bwMode="auto">
          <a:xfrm>
            <a:off x="650046" y="6714310"/>
            <a:ext cx="278675" cy="278675"/>
          </a:xfrm>
          <a:custGeom>
            <a:avLst/>
            <a:gdLst>
              <a:gd name="T0" fmla="*/ 417 w 756"/>
              <a:gd name="T1" fmla="*/ 754 h 756"/>
              <a:gd name="T2" fmla="*/ 472 w 756"/>
              <a:gd name="T3" fmla="*/ 744 h 756"/>
              <a:gd name="T4" fmla="*/ 525 w 756"/>
              <a:gd name="T5" fmla="*/ 726 h 756"/>
              <a:gd name="T6" fmla="*/ 574 w 756"/>
              <a:gd name="T7" fmla="*/ 701 h 756"/>
              <a:gd name="T8" fmla="*/ 619 w 756"/>
              <a:gd name="T9" fmla="*/ 670 h 756"/>
              <a:gd name="T10" fmla="*/ 658 w 756"/>
              <a:gd name="T11" fmla="*/ 632 h 756"/>
              <a:gd name="T12" fmla="*/ 691 w 756"/>
              <a:gd name="T13" fmla="*/ 590 h 756"/>
              <a:gd name="T14" fmla="*/ 719 w 756"/>
              <a:gd name="T15" fmla="*/ 542 h 756"/>
              <a:gd name="T16" fmla="*/ 739 w 756"/>
              <a:gd name="T17" fmla="*/ 491 h 756"/>
              <a:gd name="T18" fmla="*/ 751 w 756"/>
              <a:gd name="T19" fmla="*/ 435 h 756"/>
              <a:gd name="T20" fmla="*/ 756 w 756"/>
              <a:gd name="T21" fmla="*/ 378 h 756"/>
              <a:gd name="T22" fmla="*/ 751 w 756"/>
              <a:gd name="T23" fmla="*/ 321 h 756"/>
              <a:gd name="T24" fmla="*/ 739 w 756"/>
              <a:gd name="T25" fmla="*/ 266 h 756"/>
              <a:gd name="T26" fmla="*/ 719 w 756"/>
              <a:gd name="T27" fmla="*/ 214 h 756"/>
              <a:gd name="T28" fmla="*/ 691 w 756"/>
              <a:gd name="T29" fmla="*/ 167 h 756"/>
              <a:gd name="T30" fmla="*/ 658 w 756"/>
              <a:gd name="T31" fmla="*/ 124 h 756"/>
              <a:gd name="T32" fmla="*/ 619 w 756"/>
              <a:gd name="T33" fmla="*/ 87 h 756"/>
              <a:gd name="T34" fmla="*/ 574 w 756"/>
              <a:gd name="T35" fmla="*/ 55 h 756"/>
              <a:gd name="T36" fmla="*/ 525 w 756"/>
              <a:gd name="T37" fmla="*/ 30 h 756"/>
              <a:gd name="T38" fmla="*/ 472 w 756"/>
              <a:gd name="T39" fmla="*/ 12 h 756"/>
              <a:gd name="T40" fmla="*/ 417 w 756"/>
              <a:gd name="T41" fmla="*/ 2 h 756"/>
              <a:gd name="T42" fmla="*/ 358 w 756"/>
              <a:gd name="T43" fmla="*/ 0 h 756"/>
              <a:gd name="T44" fmla="*/ 301 w 756"/>
              <a:gd name="T45" fmla="*/ 8 h 756"/>
              <a:gd name="T46" fmla="*/ 248 w 756"/>
              <a:gd name="T47" fmla="*/ 23 h 756"/>
              <a:gd name="T48" fmla="*/ 197 w 756"/>
              <a:gd name="T49" fmla="*/ 46 h 756"/>
              <a:gd name="T50" fmla="*/ 152 w 756"/>
              <a:gd name="T51" fmla="*/ 76 h 756"/>
              <a:gd name="T52" fmla="*/ 111 w 756"/>
              <a:gd name="T53" fmla="*/ 111 h 756"/>
              <a:gd name="T54" fmla="*/ 75 w 756"/>
              <a:gd name="T55" fmla="*/ 152 h 756"/>
              <a:gd name="T56" fmla="*/ 45 w 756"/>
              <a:gd name="T57" fmla="*/ 198 h 756"/>
              <a:gd name="T58" fmla="*/ 22 w 756"/>
              <a:gd name="T59" fmla="*/ 249 h 756"/>
              <a:gd name="T60" fmla="*/ 7 w 756"/>
              <a:gd name="T61" fmla="*/ 302 h 756"/>
              <a:gd name="T62" fmla="*/ 0 w 756"/>
              <a:gd name="T63" fmla="*/ 359 h 756"/>
              <a:gd name="T64" fmla="*/ 2 w 756"/>
              <a:gd name="T65" fmla="*/ 417 h 756"/>
              <a:gd name="T66" fmla="*/ 12 w 756"/>
              <a:gd name="T67" fmla="*/ 472 h 756"/>
              <a:gd name="T68" fmla="*/ 30 w 756"/>
              <a:gd name="T69" fmla="*/ 525 h 756"/>
              <a:gd name="T70" fmla="*/ 55 w 756"/>
              <a:gd name="T71" fmla="*/ 574 h 756"/>
              <a:gd name="T72" fmla="*/ 86 w 756"/>
              <a:gd name="T73" fmla="*/ 619 h 756"/>
              <a:gd name="T74" fmla="*/ 124 w 756"/>
              <a:gd name="T75" fmla="*/ 658 h 756"/>
              <a:gd name="T76" fmla="*/ 166 w 756"/>
              <a:gd name="T77" fmla="*/ 691 h 756"/>
              <a:gd name="T78" fmla="*/ 214 w 756"/>
              <a:gd name="T79" fmla="*/ 718 h 756"/>
              <a:gd name="T80" fmla="*/ 265 w 756"/>
              <a:gd name="T81" fmla="*/ 739 h 756"/>
              <a:gd name="T82" fmla="*/ 321 w 756"/>
              <a:gd name="T83" fmla="*/ 752 h 756"/>
              <a:gd name="T84" fmla="*/ 378 w 756"/>
              <a:gd name="T85" fmla="*/ 756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6" h="756">
                <a:moveTo>
                  <a:pt x="378" y="756"/>
                </a:moveTo>
                <a:lnTo>
                  <a:pt x="397" y="756"/>
                </a:lnTo>
                <a:lnTo>
                  <a:pt x="417" y="754"/>
                </a:lnTo>
                <a:lnTo>
                  <a:pt x="435" y="752"/>
                </a:lnTo>
                <a:lnTo>
                  <a:pt x="454" y="749"/>
                </a:lnTo>
                <a:lnTo>
                  <a:pt x="472" y="744"/>
                </a:lnTo>
                <a:lnTo>
                  <a:pt x="490" y="739"/>
                </a:lnTo>
                <a:lnTo>
                  <a:pt x="507" y="734"/>
                </a:lnTo>
                <a:lnTo>
                  <a:pt x="525" y="726"/>
                </a:lnTo>
                <a:lnTo>
                  <a:pt x="542" y="718"/>
                </a:lnTo>
                <a:lnTo>
                  <a:pt x="558" y="711"/>
                </a:lnTo>
                <a:lnTo>
                  <a:pt x="574" y="701"/>
                </a:lnTo>
                <a:lnTo>
                  <a:pt x="589" y="691"/>
                </a:lnTo>
                <a:lnTo>
                  <a:pt x="604" y="681"/>
                </a:lnTo>
                <a:lnTo>
                  <a:pt x="619" y="670"/>
                </a:lnTo>
                <a:lnTo>
                  <a:pt x="632" y="658"/>
                </a:lnTo>
                <a:lnTo>
                  <a:pt x="645" y="645"/>
                </a:lnTo>
                <a:lnTo>
                  <a:pt x="658" y="632"/>
                </a:lnTo>
                <a:lnTo>
                  <a:pt x="669" y="619"/>
                </a:lnTo>
                <a:lnTo>
                  <a:pt x="680" y="604"/>
                </a:lnTo>
                <a:lnTo>
                  <a:pt x="691" y="590"/>
                </a:lnTo>
                <a:lnTo>
                  <a:pt x="701" y="574"/>
                </a:lnTo>
                <a:lnTo>
                  <a:pt x="710" y="559"/>
                </a:lnTo>
                <a:lnTo>
                  <a:pt x="719" y="542"/>
                </a:lnTo>
                <a:lnTo>
                  <a:pt x="727" y="525"/>
                </a:lnTo>
                <a:lnTo>
                  <a:pt x="733" y="508"/>
                </a:lnTo>
                <a:lnTo>
                  <a:pt x="739" y="491"/>
                </a:lnTo>
                <a:lnTo>
                  <a:pt x="744" y="472"/>
                </a:lnTo>
                <a:lnTo>
                  <a:pt x="748" y="455"/>
                </a:lnTo>
                <a:lnTo>
                  <a:pt x="751" y="435"/>
                </a:lnTo>
                <a:lnTo>
                  <a:pt x="754" y="417"/>
                </a:lnTo>
                <a:lnTo>
                  <a:pt x="756" y="398"/>
                </a:lnTo>
                <a:lnTo>
                  <a:pt x="756" y="378"/>
                </a:lnTo>
                <a:lnTo>
                  <a:pt x="756" y="359"/>
                </a:lnTo>
                <a:lnTo>
                  <a:pt x="754" y="339"/>
                </a:lnTo>
                <a:lnTo>
                  <a:pt x="751" y="321"/>
                </a:lnTo>
                <a:lnTo>
                  <a:pt x="748" y="302"/>
                </a:lnTo>
                <a:lnTo>
                  <a:pt x="744" y="284"/>
                </a:lnTo>
                <a:lnTo>
                  <a:pt x="739" y="266"/>
                </a:lnTo>
                <a:lnTo>
                  <a:pt x="733" y="249"/>
                </a:lnTo>
                <a:lnTo>
                  <a:pt x="727" y="231"/>
                </a:lnTo>
                <a:lnTo>
                  <a:pt x="719" y="214"/>
                </a:lnTo>
                <a:lnTo>
                  <a:pt x="710" y="198"/>
                </a:lnTo>
                <a:lnTo>
                  <a:pt x="701" y="183"/>
                </a:lnTo>
                <a:lnTo>
                  <a:pt x="691" y="167"/>
                </a:lnTo>
                <a:lnTo>
                  <a:pt x="680" y="152"/>
                </a:lnTo>
                <a:lnTo>
                  <a:pt x="669" y="137"/>
                </a:lnTo>
                <a:lnTo>
                  <a:pt x="658" y="124"/>
                </a:lnTo>
                <a:lnTo>
                  <a:pt x="645" y="111"/>
                </a:lnTo>
                <a:lnTo>
                  <a:pt x="632" y="98"/>
                </a:lnTo>
                <a:lnTo>
                  <a:pt x="619" y="87"/>
                </a:lnTo>
                <a:lnTo>
                  <a:pt x="604" y="76"/>
                </a:lnTo>
                <a:lnTo>
                  <a:pt x="589" y="65"/>
                </a:lnTo>
                <a:lnTo>
                  <a:pt x="574" y="55"/>
                </a:lnTo>
                <a:lnTo>
                  <a:pt x="558" y="46"/>
                </a:lnTo>
                <a:lnTo>
                  <a:pt x="542" y="38"/>
                </a:lnTo>
                <a:lnTo>
                  <a:pt x="525" y="30"/>
                </a:lnTo>
                <a:lnTo>
                  <a:pt x="507" y="23"/>
                </a:lnTo>
                <a:lnTo>
                  <a:pt x="490" y="17"/>
                </a:lnTo>
                <a:lnTo>
                  <a:pt x="472" y="12"/>
                </a:lnTo>
                <a:lnTo>
                  <a:pt x="454" y="8"/>
                </a:lnTo>
                <a:lnTo>
                  <a:pt x="435" y="5"/>
                </a:lnTo>
                <a:lnTo>
                  <a:pt x="417" y="2"/>
                </a:lnTo>
                <a:lnTo>
                  <a:pt x="397" y="0"/>
                </a:lnTo>
                <a:lnTo>
                  <a:pt x="378" y="0"/>
                </a:lnTo>
                <a:lnTo>
                  <a:pt x="358" y="0"/>
                </a:lnTo>
                <a:lnTo>
                  <a:pt x="339" y="2"/>
                </a:lnTo>
                <a:lnTo>
                  <a:pt x="321" y="5"/>
                </a:lnTo>
                <a:lnTo>
                  <a:pt x="301" y="8"/>
                </a:lnTo>
                <a:lnTo>
                  <a:pt x="284" y="12"/>
                </a:lnTo>
                <a:lnTo>
                  <a:pt x="265" y="17"/>
                </a:lnTo>
                <a:lnTo>
                  <a:pt x="248" y="23"/>
                </a:lnTo>
                <a:lnTo>
                  <a:pt x="231" y="30"/>
                </a:lnTo>
                <a:lnTo>
                  <a:pt x="214" y="38"/>
                </a:lnTo>
                <a:lnTo>
                  <a:pt x="197" y="46"/>
                </a:lnTo>
                <a:lnTo>
                  <a:pt x="182" y="55"/>
                </a:lnTo>
                <a:lnTo>
                  <a:pt x="166" y="65"/>
                </a:lnTo>
                <a:lnTo>
                  <a:pt x="152" y="76"/>
                </a:lnTo>
                <a:lnTo>
                  <a:pt x="137" y="87"/>
                </a:lnTo>
                <a:lnTo>
                  <a:pt x="124" y="98"/>
                </a:lnTo>
                <a:lnTo>
                  <a:pt x="111" y="111"/>
                </a:lnTo>
                <a:lnTo>
                  <a:pt x="98" y="124"/>
                </a:lnTo>
                <a:lnTo>
                  <a:pt x="86" y="137"/>
                </a:lnTo>
                <a:lnTo>
                  <a:pt x="75" y="152"/>
                </a:lnTo>
                <a:lnTo>
                  <a:pt x="65" y="167"/>
                </a:lnTo>
                <a:lnTo>
                  <a:pt x="55" y="183"/>
                </a:lnTo>
                <a:lnTo>
                  <a:pt x="45" y="198"/>
                </a:lnTo>
                <a:lnTo>
                  <a:pt x="38" y="214"/>
                </a:lnTo>
                <a:lnTo>
                  <a:pt x="30" y="231"/>
                </a:lnTo>
                <a:lnTo>
                  <a:pt x="22" y="249"/>
                </a:lnTo>
                <a:lnTo>
                  <a:pt x="17" y="266"/>
                </a:lnTo>
                <a:lnTo>
                  <a:pt x="12" y="284"/>
                </a:lnTo>
                <a:lnTo>
                  <a:pt x="7" y="302"/>
                </a:lnTo>
                <a:lnTo>
                  <a:pt x="4" y="321"/>
                </a:lnTo>
                <a:lnTo>
                  <a:pt x="2" y="339"/>
                </a:lnTo>
                <a:lnTo>
                  <a:pt x="0" y="359"/>
                </a:lnTo>
                <a:lnTo>
                  <a:pt x="0" y="378"/>
                </a:lnTo>
                <a:lnTo>
                  <a:pt x="0" y="398"/>
                </a:lnTo>
                <a:lnTo>
                  <a:pt x="2" y="417"/>
                </a:lnTo>
                <a:lnTo>
                  <a:pt x="4" y="435"/>
                </a:lnTo>
                <a:lnTo>
                  <a:pt x="7" y="455"/>
                </a:lnTo>
                <a:lnTo>
                  <a:pt x="12" y="472"/>
                </a:lnTo>
                <a:lnTo>
                  <a:pt x="17" y="491"/>
                </a:lnTo>
                <a:lnTo>
                  <a:pt x="22" y="508"/>
                </a:lnTo>
                <a:lnTo>
                  <a:pt x="30" y="525"/>
                </a:lnTo>
                <a:lnTo>
                  <a:pt x="38" y="542"/>
                </a:lnTo>
                <a:lnTo>
                  <a:pt x="45" y="559"/>
                </a:lnTo>
                <a:lnTo>
                  <a:pt x="55" y="574"/>
                </a:lnTo>
                <a:lnTo>
                  <a:pt x="65" y="590"/>
                </a:lnTo>
                <a:lnTo>
                  <a:pt x="75" y="604"/>
                </a:lnTo>
                <a:lnTo>
                  <a:pt x="86" y="619"/>
                </a:lnTo>
                <a:lnTo>
                  <a:pt x="98" y="632"/>
                </a:lnTo>
                <a:lnTo>
                  <a:pt x="111" y="645"/>
                </a:lnTo>
                <a:lnTo>
                  <a:pt x="124" y="658"/>
                </a:lnTo>
                <a:lnTo>
                  <a:pt x="137" y="670"/>
                </a:lnTo>
                <a:lnTo>
                  <a:pt x="152" y="681"/>
                </a:lnTo>
                <a:lnTo>
                  <a:pt x="166" y="691"/>
                </a:lnTo>
                <a:lnTo>
                  <a:pt x="182" y="701"/>
                </a:lnTo>
                <a:lnTo>
                  <a:pt x="197" y="711"/>
                </a:lnTo>
                <a:lnTo>
                  <a:pt x="214" y="718"/>
                </a:lnTo>
                <a:lnTo>
                  <a:pt x="231" y="726"/>
                </a:lnTo>
                <a:lnTo>
                  <a:pt x="248" y="734"/>
                </a:lnTo>
                <a:lnTo>
                  <a:pt x="265" y="739"/>
                </a:lnTo>
                <a:lnTo>
                  <a:pt x="284" y="744"/>
                </a:lnTo>
                <a:lnTo>
                  <a:pt x="301" y="749"/>
                </a:lnTo>
                <a:lnTo>
                  <a:pt x="321" y="752"/>
                </a:lnTo>
                <a:lnTo>
                  <a:pt x="339" y="754"/>
                </a:lnTo>
                <a:lnTo>
                  <a:pt x="358" y="756"/>
                </a:lnTo>
                <a:lnTo>
                  <a:pt x="378" y="756"/>
                </a:lnTo>
                <a:close/>
              </a:path>
            </a:pathLst>
          </a:custGeom>
          <a:solidFill>
            <a:srgbClr val="F9F9F9"/>
          </a:solidFill>
          <a:ln>
            <a:noFill/>
          </a:ln>
          <a:effectLst>
            <a:outerShdw blurRad="1270000" sx="47000" sy="47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0" name="Title 1">
            <a:extLst>
              <a:ext uri="{FF2B5EF4-FFF2-40B4-BE49-F238E27FC236}">
                <a16:creationId xmlns:a16="http://schemas.microsoft.com/office/drawing/2014/main" id="{5159D16B-5237-497A-988C-E47949D64402}"/>
              </a:ext>
            </a:extLst>
          </p:cNvPr>
          <p:cNvSpPr txBox="1">
            <a:spLocks/>
          </p:cNvSpPr>
          <p:nvPr/>
        </p:nvSpPr>
        <p:spPr>
          <a:xfrm>
            <a:off x="2993572" y="522365"/>
            <a:ext cx="6204857" cy="652593"/>
          </a:xfrm>
        </p:spPr>
        <p:txBody>
          <a:bodyPr>
            <a:noAutofit/>
          </a:bodyPr>
          <a:lstStyle>
            <a:lvl1pPr algn="l" defTabSz="1460754" rtl="0" eaLnBrk="1" latinLnBrk="0" hangingPunct="1">
              <a:lnSpc>
                <a:spcPct val="90000"/>
              </a:lnSpc>
              <a:spcBef>
                <a:spcPct val="0"/>
              </a:spcBef>
              <a:buNone/>
              <a:defRPr sz="7029" kern="1200">
                <a:solidFill>
                  <a:schemeClr val="tx1"/>
                </a:solidFill>
                <a:latin typeface="+mj-lt"/>
                <a:ea typeface="+mj-ea"/>
                <a:cs typeface="+mj-cs"/>
              </a:defRPr>
            </a:lvl1pPr>
          </a:lstStyle>
          <a:p>
            <a:pPr algn="ctr"/>
            <a:r>
              <a:rPr lang="en-US" sz="4800" b="1" dirty="0">
                <a:solidFill>
                  <a:schemeClr val="bg1"/>
                </a:solidFill>
                <a:latin typeface="Poppins" panose="00000500000000000000" pitchFamily="2" charset="0"/>
                <a:cs typeface="Poppins" panose="00000500000000000000" pitchFamily="2" charset="0"/>
              </a:rPr>
              <a:t>Challenges </a:t>
            </a:r>
            <a:r>
              <a:rPr lang="en-US" sz="4800" b="1" dirty="0">
                <a:solidFill>
                  <a:srgbClr val="A6C32F"/>
                </a:solidFill>
                <a:latin typeface="Poppins" panose="00000500000000000000" pitchFamily="2" charset="0"/>
                <a:cs typeface="Poppins" panose="00000500000000000000" pitchFamily="2" charset="0"/>
              </a:rPr>
              <a:t>of NLP</a:t>
            </a:r>
          </a:p>
        </p:txBody>
      </p:sp>
      <p:pic>
        <p:nvPicPr>
          <p:cNvPr id="13" name="Graphic 12">
            <a:extLst>
              <a:ext uri="{FF2B5EF4-FFF2-40B4-BE49-F238E27FC236}">
                <a16:creationId xmlns:a16="http://schemas.microsoft.com/office/drawing/2014/main" id="{1B904B92-A380-46BC-A22E-A3BE66F072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5750" y="2299565"/>
            <a:ext cx="11620500" cy="3838575"/>
          </a:xfrm>
          <a:prstGeom prst="rect">
            <a:avLst/>
          </a:prstGeom>
        </p:spPr>
      </p:pic>
    </p:spTree>
    <p:extLst>
      <p:ext uri="{BB962C8B-B14F-4D97-AF65-F5344CB8AC3E}">
        <p14:creationId xmlns:p14="http://schemas.microsoft.com/office/powerpoint/2010/main" val="1413725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367A2BAB-399F-401E-8503-7FD3E1B2F00D}"/>
              </a:ext>
            </a:extLst>
          </p:cNvPr>
          <p:cNvSpPr/>
          <p:nvPr/>
        </p:nvSpPr>
        <p:spPr>
          <a:xfrm>
            <a:off x="10632817" y="0"/>
            <a:ext cx="1593731" cy="1419497"/>
          </a:xfrm>
          <a:custGeom>
            <a:avLst/>
            <a:gdLst>
              <a:gd name="connsiteX0" fmla="*/ 4648 w 7391400"/>
              <a:gd name="connsiteY0" fmla="*/ 0 h 6591971"/>
              <a:gd name="connsiteX1" fmla="*/ 7371596 w 7391400"/>
              <a:gd name="connsiteY1" fmla="*/ 0 h 6591971"/>
              <a:gd name="connsiteX2" fmla="*/ 7391400 w 7391400"/>
              <a:gd name="connsiteY2" fmla="*/ 5950652 h 6591971"/>
              <a:gd name="connsiteX3" fmla="*/ 3529694 w 7391400"/>
              <a:gd name="connsiteY3" fmla="*/ 5465800 h 6591971"/>
              <a:gd name="connsiteX4" fmla="*/ 2981550 w 7391400"/>
              <a:gd name="connsiteY4" fmla="*/ 2062229 h 6591971"/>
              <a:gd name="connsiteX5" fmla="*/ 4648 w 7391400"/>
              <a:gd name="connsiteY5" fmla="*/ 0 h 659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1400" h="6591971">
                <a:moveTo>
                  <a:pt x="4648" y="0"/>
                </a:moveTo>
                <a:lnTo>
                  <a:pt x="7371596" y="0"/>
                </a:lnTo>
                <a:cubicBezTo>
                  <a:pt x="7378197" y="1983551"/>
                  <a:pt x="7384799" y="3967101"/>
                  <a:pt x="7391400" y="5950652"/>
                </a:cubicBezTo>
                <a:cubicBezTo>
                  <a:pt x="6896311" y="6571165"/>
                  <a:pt x="4789466" y="7199770"/>
                  <a:pt x="3529694" y="5465800"/>
                </a:cubicBezTo>
                <a:cubicBezTo>
                  <a:pt x="2910240" y="4101497"/>
                  <a:pt x="3795384" y="3078814"/>
                  <a:pt x="2981550" y="2062229"/>
                </a:cubicBezTo>
                <a:cubicBezTo>
                  <a:pt x="2167716" y="1045644"/>
                  <a:pt x="-116596" y="2394604"/>
                  <a:pt x="4648" y="0"/>
                </a:cubicBezTo>
                <a:close/>
              </a:path>
            </a:pathLst>
          </a:custGeom>
          <a:solidFill>
            <a:srgbClr val="A6C3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Freeform 8">
            <a:extLst>
              <a:ext uri="{FF2B5EF4-FFF2-40B4-BE49-F238E27FC236}">
                <a16:creationId xmlns:a16="http://schemas.microsoft.com/office/drawing/2014/main" id="{9D830601-8331-40D6-867F-41863DAF0163}"/>
              </a:ext>
            </a:extLst>
          </p:cNvPr>
          <p:cNvSpPr>
            <a:spLocks/>
          </p:cNvSpPr>
          <p:nvPr/>
        </p:nvSpPr>
        <p:spPr bwMode="auto">
          <a:xfrm flipV="1">
            <a:off x="12071937" y="367754"/>
            <a:ext cx="309221" cy="309222"/>
          </a:xfrm>
          <a:custGeom>
            <a:avLst/>
            <a:gdLst>
              <a:gd name="T0" fmla="*/ 417 w 756"/>
              <a:gd name="T1" fmla="*/ 754 h 756"/>
              <a:gd name="T2" fmla="*/ 472 w 756"/>
              <a:gd name="T3" fmla="*/ 744 h 756"/>
              <a:gd name="T4" fmla="*/ 525 w 756"/>
              <a:gd name="T5" fmla="*/ 726 h 756"/>
              <a:gd name="T6" fmla="*/ 574 w 756"/>
              <a:gd name="T7" fmla="*/ 701 h 756"/>
              <a:gd name="T8" fmla="*/ 619 w 756"/>
              <a:gd name="T9" fmla="*/ 670 h 756"/>
              <a:gd name="T10" fmla="*/ 658 w 756"/>
              <a:gd name="T11" fmla="*/ 632 h 756"/>
              <a:gd name="T12" fmla="*/ 691 w 756"/>
              <a:gd name="T13" fmla="*/ 590 h 756"/>
              <a:gd name="T14" fmla="*/ 719 w 756"/>
              <a:gd name="T15" fmla="*/ 542 h 756"/>
              <a:gd name="T16" fmla="*/ 739 w 756"/>
              <a:gd name="T17" fmla="*/ 491 h 756"/>
              <a:gd name="T18" fmla="*/ 751 w 756"/>
              <a:gd name="T19" fmla="*/ 435 h 756"/>
              <a:gd name="T20" fmla="*/ 756 w 756"/>
              <a:gd name="T21" fmla="*/ 378 h 756"/>
              <a:gd name="T22" fmla="*/ 751 w 756"/>
              <a:gd name="T23" fmla="*/ 321 h 756"/>
              <a:gd name="T24" fmla="*/ 739 w 756"/>
              <a:gd name="T25" fmla="*/ 266 h 756"/>
              <a:gd name="T26" fmla="*/ 719 w 756"/>
              <a:gd name="T27" fmla="*/ 214 h 756"/>
              <a:gd name="T28" fmla="*/ 691 w 756"/>
              <a:gd name="T29" fmla="*/ 167 h 756"/>
              <a:gd name="T30" fmla="*/ 658 w 756"/>
              <a:gd name="T31" fmla="*/ 124 h 756"/>
              <a:gd name="T32" fmla="*/ 619 w 756"/>
              <a:gd name="T33" fmla="*/ 87 h 756"/>
              <a:gd name="T34" fmla="*/ 574 w 756"/>
              <a:gd name="T35" fmla="*/ 55 h 756"/>
              <a:gd name="T36" fmla="*/ 525 w 756"/>
              <a:gd name="T37" fmla="*/ 30 h 756"/>
              <a:gd name="T38" fmla="*/ 472 w 756"/>
              <a:gd name="T39" fmla="*/ 12 h 756"/>
              <a:gd name="T40" fmla="*/ 417 w 756"/>
              <a:gd name="T41" fmla="*/ 2 h 756"/>
              <a:gd name="T42" fmla="*/ 358 w 756"/>
              <a:gd name="T43" fmla="*/ 0 h 756"/>
              <a:gd name="T44" fmla="*/ 301 w 756"/>
              <a:gd name="T45" fmla="*/ 8 h 756"/>
              <a:gd name="T46" fmla="*/ 248 w 756"/>
              <a:gd name="T47" fmla="*/ 23 h 756"/>
              <a:gd name="T48" fmla="*/ 197 w 756"/>
              <a:gd name="T49" fmla="*/ 46 h 756"/>
              <a:gd name="T50" fmla="*/ 152 w 756"/>
              <a:gd name="T51" fmla="*/ 76 h 756"/>
              <a:gd name="T52" fmla="*/ 111 w 756"/>
              <a:gd name="T53" fmla="*/ 111 h 756"/>
              <a:gd name="T54" fmla="*/ 75 w 756"/>
              <a:gd name="T55" fmla="*/ 152 h 756"/>
              <a:gd name="T56" fmla="*/ 45 w 756"/>
              <a:gd name="T57" fmla="*/ 198 h 756"/>
              <a:gd name="T58" fmla="*/ 22 w 756"/>
              <a:gd name="T59" fmla="*/ 249 h 756"/>
              <a:gd name="T60" fmla="*/ 7 w 756"/>
              <a:gd name="T61" fmla="*/ 302 h 756"/>
              <a:gd name="T62" fmla="*/ 0 w 756"/>
              <a:gd name="T63" fmla="*/ 359 h 756"/>
              <a:gd name="T64" fmla="*/ 2 w 756"/>
              <a:gd name="T65" fmla="*/ 417 h 756"/>
              <a:gd name="T66" fmla="*/ 12 w 756"/>
              <a:gd name="T67" fmla="*/ 472 h 756"/>
              <a:gd name="T68" fmla="*/ 30 w 756"/>
              <a:gd name="T69" fmla="*/ 525 h 756"/>
              <a:gd name="T70" fmla="*/ 55 w 756"/>
              <a:gd name="T71" fmla="*/ 574 h 756"/>
              <a:gd name="T72" fmla="*/ 86 w 756"/>
              <a:gd name="T73" fmla="*/ 619 h 756"/>
              <a:gd name="T74" fmla="*/ 124 w 756"/>
              <a:gd name="T75" fmla="*/ 658 h 756"/>
              <a:gd name="T76" fmla="*/ 166 w 756"/>
              <a:gd name="T77" fmla="*/ 691 h 756"/>
              <a:gd name="T78" fmla="*/ 214 w 756"/>
              <a:gd name="T79" fmla="*/ 718 h 756"/>
              <a:gd name="T80" fmla="*/ 265 w 756"/>
              <a:gd name="T81" fmla="*/ 739 h 756"/>
              <a:gd name="T82" fmla="*/ 321 w 756"/>
              <a:gd name="T83" fmla="*/ 752 h 756"/>
              <a:gd name="T84" fmla="*/ 378 w 756"/>
              <a:gd name="T85" fmla="*/ 756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6" h="756">
                <a:moveTo>
                  <a:pt x="378" y="756"/>
                </a:moveTo>
                <a:lnTo>
                  <a:pt x="397" y="756"/>
                </a:lnTo>
                <a:lnTo>
                  <a:pt x="417" y="754"/>
                </a:lnTo>
                <a:lnTo>
                  <a:pt x="435" y="752"/>
                </a:lnTo>
                <a:lnTo>
                  <a:pt x="454" y="749"/>
                </a:lnTo>
                <a:lnTo>
                  <a:pt x="472" y="744"/>
                </a:lnTo>
                <a:lnTo>
                  <a:pt x="490" y="739"/>
                </a:lnTo>
                <a:lnTo>
                  <a:pt x="507" y="734"/>
                </a:lnTo>
                <a:lnTo>
                  <a:pt x="525" y="726"/>
                </a:lnTo>
                <a:lnTo>
                  <a:pt x="542" y="718"/>
                </a:lnTo>
                <a:lnTo>
                  <a:pt x="558" y="711"/>
                </a:lnTo>
                <a:lnTo>
                  <a:pt x="574" y="701"/>
                </a:lnTo>
                <a:lnTo>
                  <a:pt x="589" y="691"/>
                </a:lnTo>
                <a:lnTo>
                  <a:pt x="604" y="681"/>
                </a:lnTo>
                <a:lnTo>
                  <a:pt x="619" y="670"/>
                </a:lnTo>
                <a:lnTo>
                  <a:pt x="632" y="658"/>
                </a:lnTo>
                <a:lnTo>
                  <a:pt x="645" y="645"/>
                </a:lnTo>
                <a:lnTo>
                  <a:pt x="658" y="632"/>
                </a:lnTo>
                <a:lnTo>
                  <a:pt x="669" y="619"/>
                </a:lnTo>
                <a:lnTo>
                  <a:pt x="680" y="604"/>
                </a:lnTo>
                <a:lnTo>
                  <a:pt x="691" y="590"/>
                </a:lnTo>
                <a:lnTo>
                  <a:pt x="701" y="574"/>
                </a:lnTo>
                <a:lnTo>
                  <a:pt x="710" y="559"/>
                </a:lnTo>
                <a:lnTo>
                  <a:pt x="719" y="542"/>
                </a:lnTo>
                <a:lnTo>
                  <a:pt x="727" y="525"/>
                </a:lnTo>
                <a:lnTo>
                  <a:pt x="733" y="508"/>
                </a:lnTo>
                <a:lnTo>
                  <a:pt x="739" y="491"/>
                </a:lnTo>
                <a:lnTo>
                  <a:pt x="744" y="472"/>
                </a:lnTo>
                <a:lnTo>
                  <a:pt x="748" y="455"/>
                </a:lnTo>
                <a:lnTo>
                  <a:pt x="751" y="435"/>
                </a:lnTo>
                <a:lnTo>
                  <a:pt x="754" y="417"/>
                </a:lnTo>
                <a:lnTo>
                  <a:pt x="756" y="398"/>
                </a:lnTo>
                <a:lnTo>
                  <a:pt x="756" y="378"/>
                </a:lnTo>
                <a:lnTo>
                  <a:pt x="756" y="359"/>
                </a:lnTo>
                <a:lnTo>
                  <a:pt x="754" y="339"/>
                </a:lnTo>
                <a:lnTo>
                  <a:pt x="751" y="321"/>
                </a:lnTo>
                <a:lnTo>
                  <a:pt x="748" y="302"/>
                </a:lnTo>
                <a:lnTo>
                  <a:pt x="744" y="284"/>
                </a:lnTo>
                <a:lnTo>
                  <a:pt x="739" y="266"/>
                </a:lnTo>
                <a:lnTo>
                  <a:pt x="733" y="249"/>
                </a:lnTo>
                <a:lnTo>
                  <a:pt x="727" y="231"/>
                </a:lnTo>
                <a:lnTo>
                  <a:pt x="719" y="214"/>
                </a:lnTo>
                <a:lnTo>
                  <a:pt x="710" y="198"/>
                </a:lnTo>
                <a:lnTo>
                  <a:pt x="701" y="183"/>
                </a:lnTo>
                <a:lnTo>
                  <a:pt x="691" y="167"/>
                </a:lnTo>
                <a:lnTo>
                  <a:pt x="680" y="152"/>
                </a:lnTo>
                <a:lnTo>
                  <a:pt x="669" y="137"/>
                </a:lnTo>
                <a:lnTo>
                  <a:pt x="658" y="124"/>
                </a:lnTo>
                <a:lnTo>
                  <a:pt x="645" y="111"/>
                </a:lnTo>
                <a:lnTo>
                  <a:pt x="632" y="98"/>
                </a:lnTo>
                <a:lnTo>
                  <a:pt x="619" y="87"/>
                </a:lnTo>
                <a:lnTo>
                  <a:pt x="604" y="76"/>
                </a:lnTo>
                <a:lnTo>
                  <a:pt x="589" y="65"/>
                </a:lnTo>
                <a:lnTo>
                  <a:pt x="574" y="55"/>
                </a:lnTo>
                <a:lnTo>
                  <a:pt x="558" y="46"/>
                </a:lnTo>
                <a:lnTo>
                  <a:pt x="542" y="38"/>
                </a:lnTo>
                <a:lnTo>
                  <a:pt x="525" y="30"/>
                </a:lnTo>
                <a:lnTo>
                  <a:pt x="507" y="23"/>
                </a:lnTo>
                <a:lnTo>
                  <a:pt x="490" y="17"/>
                </a:lnTo>
                <a:lnTo>
                  <a:pt x="472" y="12"/>
                </a:lnTo>
                <a:lnTo>
                  <a:pt x="454" y="8"/>
                </a:lnTo>
                <a:lnTo>
                  <a:pt x="435" y="5"/>
                </a:lnTo>
                <a:lnTo>
                  <a:pt x="417" y="2"/>
                </a:lnTo>
                <a:lnTo>
                  <a:pt x="397" y="0"/>
                </a:lnTo>
                <a:lnTo>
                  <a:pt x="378" y="0"/>
                </a:lnTo>
                <a:lnTo>
                  <a:pt x="358" y="0"/>
                </a:lnTo>
                <a:lnTo>
                  <a:pt x="339" y="2"/>
                </a:lnTo>
                <a:lnTo>
                  <a:pt x="321" y="5"/>
                </a:lnTo>
                <a:lnTo>
                  <a:pt x="301" y="8"/>
                </a:lnTo>
                <a:lnTo>
                  <a:pt x="284" y="12"/>
                </a:lnTo>
                <a:lnTo>
                  <a:pt x="265" y="17"/>
                </a:lnTo>
                <a:lnTo>
                  <a:pt x="248" y="23"/>
                </a:lnTo>
                <a:lnTo>
                  <a:pt x="231" y="30"/>
                </a:lnTo>
                <a:lnTo>
                  <a:pt x="214" y="38"/>
                </a:lnTo>
                <a:lnTo>
                  <a:pt x="197" y="46"/>
                </a:lnTo>
                <a:lnTo>
                  <a:pt x="182" y="55"/>
                </a:lnTo>
                <a:lnTo>
                  <a:pt x="166" y="65"/>
                </a:lnTo>
                <a:lnTo>
                  <a:pt x="152" y="76"/>
                </a:lnTo>
                <a:lnTo>
                  <a:pt x="137" y="87"/>
                </a:lnTo>
                <a:lnTo>
                  <a:pt x="124" y="98"/>
                </a:lnTo>
                <a:lnTo>
                  <a:pt x="111" y="111"/>
                </a:lnTo>
                <a:lnTo>
                  <a:pt x="98" y="124"/>
                </a:lnTo>
                <a:lnTo>
                  <a:pt x="86" y="137"/>
                </a:lnTo>
                <a:lnTo>
                  <a:pt x="75" y="152"/>
                </a:lnTo>
                <a:lnTo>
                  <a:pt x="65" y="167"/>
                </a:lnTo>
                <a:lnTo>
                  <a:pt x="55" y="183"/>
                </a:lnTo>
                <a:lnTo>
                  <a:pt x="45" y="198"/>
                </a:lnTo>
                <a:lnTo>
                  <a:pt x="38" y="214"/>
                </a:lnTo>
                <a:lnTo>
                  <a:pt x="30" y="231"/>
                </a:lnTo>
                <a:lnTo>
                  <a:pt x="22" y="249"/>
                </a:lnTo>
                <a:lnTo>
                  <a:pt x="17" y="266"/>
                </a:lnTo>
                <a:lnTo>
                  <a:pt x="12" y="284"/>
                </a:lnTo>
                <a:lnTo>
                  <a:pt x="7" y="302"/>
                </a:lnTo>
                <a:lnTo>
                  <a:pt x="4" y="321"/>
                </a:lnTo>
                <a:lnTo>
                  <a:pt x="2" y="339"/>
                </a:lnTo>
                <a:lnTo>
                  <a:pt x="0" y="359"/>
                </a:lnTo>
                <a:lnTo>
                  <a:pt x="0" y="378"/>
                </a:lnTo>
                <a:lnTo>
                  <a:pt x="0" y="398"/>
                </a:lnTo>
                <a:lnTo>
                  <a:pt x="2" y="417"/>
                </a:lnTo>
                <a:lnTo>
                  <a:pt x="4" y="435"/>
                </a:lnTo>
                <a:lnTo>
                  <a:pt x="7" y="455"/>
                </a:lnTo>
                <a:lnTo>
                  <a:pt x="12" y="472"/>
                </a:lnTo>
                <a:lnTo>
                  <a:pt x="17" y="491"/>
                </a:lnTo>
                <a:lnTo>
                  <a:pt x="22" y="508"/>
                </a:lnTo>
                <a:lnTo>
                  <a:pt x="30" y="525"/>
                </a:lnTo>
                <a:lnTo>
                  <a:pt x="38" y="542"/>
                </a:lnTo>
                <a:lnTo>
                  <a:pt x="45" y="559"/>
                </a:lnTo>
                <a:lnTo>
                  <a:pt x="55" y="574"/>
                </a:lnTo>
                <a:lnTo>
                  <a:pt x="65" y="590"/>
                </a:lnTo>
                <a:lnTo>
                  <a:pt x="75" y="604"/>
                </a:lnTo>
                <a:lnTo>
                  <a:pt x="86" y="619"/>
                </a:lnTo>
                <a:lnTo>
                  <a:pt x="98" y="632"/>
                </a:lnTo>
                <a:lnTo>
                  <a:pt x="111" y="645"/>
                </a:lnTo>
                <a:lnTo>
                  <a:pt x="124" y="658"/>
                </a:lnTo>
                <a:lnTo>
                  <a:pt x="137" y="670"/>
                </a:lnTo>
                <a:lnTo>
                  <a:pt x="152" y="681"/>
                </a:lnTo>
                <a:lnTo>
                  <a:pt x="166" y="691"/>
                </a:lnTo>
                <a:lnTo>
                  <a:pt x="182" y="701"/>
                </a:lnTo>
                <a:lnTo>
                  <a:pt x="197" y="711"/>
                </a:lnTo>
                <a:lnTo>
                  <a:pt x="214" y="718"/>
                </a:lnTo>
                <a:lnTo>
                  <a:pt x="231" y="726"/>
                </a:lnTo>
                <a:lnTo>
                  <a:pt x="248" y="734"/>
                </a:lnTo>
                <a:lnTo>
                  <a:pt x="265" y="739"/>
                </a:lnTo>
                <a:lnTo>
                  <a:pt x="284" y="744"/>
                </a:lnTo>
                <a:lnTo>
                  <a:pt x="301" y="749"/>
                </a:lnTo>
                <a:lnTo>
                  <a:pt x="321" y="752"/>
                </a:lnTo>
                <a:lnTo>
                  <a:pt x="339" y="754"/>
                </a:lnTo>
                <a:lnTo>
                  <a:pt x="358" y="756"/>
                </a:lnTo>
                <a:lnTo>
                  <a:pt x="378" y="756"/>
                </a:lnTo>
                <a:close/>
              </a:path>
            </a:pathLst>
          </a:custGeom>
          <a:gradFill flip="none" rotWithShape="1">
            <a:gsLst>
              <a:gs pos="0">
                <a:schemeClr val="bg1"/>
              </a:gs>
              <a:gs pos="100000">
                <a:srgbClr val="F0F0F0"/>
              </a:gs>
            </a:gsLst>
            <a:lin ang="10200000" scaled="0"/>
            <a:tileRect/>
          </a:gradFill>
          <a:ln>
            <a:noFill/>
          </a:ln>
          <a:effectLst>
            <a:outerShdw blurRad="1270000" dist="812800" dir="2700000" sx="80000" sy="8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7" name="Freeform: Shape 6">
            <a:extLst>
              <a:ext uri="{FF2B5EF4-FFF2-40B4-BE49-F238E27FC236}">
                <a16:creationId xmlns:a16="http://schemas.microsoft.com/office/drawing/2014/main" id="{9CC4589A-D4D3-4191-8538-9A7A0DE97EB7}"/>
              </a:ext>
            </a:extLst>
          </p:cNvPr>
          <p:cNvSpPr/>
          <p:nvPr/>
        </p:nvSpPr>
        <p:spPr>
          <a:xfrm>
            <a:off x="0" y="5561970"/>
            <a:ext cx="1108825" cy="1296030"/>
          </a:xfrm>
          <a:custGeom>
            <a:avLst/>
            <a:gdLst>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76554"/>
              <a:gd name="connsiteY0" fmla="*/ 0 h 3981450"/>
              <a:gd name="connsiteX1" fmla="*/ 3409950 w 3876554"/>
              <a:gd name="connsiteY1" fmla="*/ 2076450 h 3981450"/>
              <a:gd name="connsiteX2" fmla="*/ 3657600 w 3876554"/>
              <a:gd name="connsiteY2" fmla="*/ 3981450 h 3981450"/>
              <a:gd name="connsiteX3" fmla="*/ 38100 w 3876554"/>
              <a:gd name="connsiteY3" fmla="*/ 3962400 h 3981450"/>
              <a:gd name="connsiteX4" fmla="*/ 0 w 3876554"/>
              <a:gd name="connsiteY4" fmla="*/ 0 h 3981450"/>
              <a:gd name="connsiteX0" fmla="*/ 0 w 3916378"/>
              <a:gd name="connsiteY0" fmla="*/ 0 h 3981450"/>
              <a:gd name="connsiteX1" fmla="*/ 3409950 w 3916378"/>
              <a:gd name="connsiteY1" fmla="*/ 2076450 h 3981450"/>
              <a:gd name="connsiteX2" fmla="*/ 3657600 w 3916378"/>
              <a:gd name="connsiteY2" fmla="*/ 3981450 h 3981450"/>
              <a:gd name="connsiteX3" fmla="*/ 38100 w 3916378"/>
              <a:gd name="connsiteY3" fmla="*/ 3962400 h 3981450"/>
              <a:gd name="connsiteX4" fmla="*/ 0 w 3916378"/>
              <a:gd name="connsiteY4" fmla="*/ 0 h 3981450"/>
              <a:gd name="connsiteX0" fmla="*/ 0 w 3873335"/>
              <a:gd name="connsiteY0" fmla="*/ 0 h 3981450"/>
              <a:gd name="connsiteX1" fmla="*/ 3409950 w 3873335"/>
              <a:gd name="connsiteY1" fmla="*/ 2076450 h 3981450"/>
              <a:gd name="connsiteX2" fmla="*/ 3657600 w 3873335"/>
              <a:gd name="connsiteY2" fmla="*/ 3981450 h 3981450"/>
              <a:gd name="connsiteX3" fmla="*/ 38100 w 3873335"/>
              <a:gd name="connsiteY3" fmla="*/ 3962400 h 3981450"/>
              <a:gd name="connsiteX4" fmla="*/ 0 w 3873335"/>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38100 w 3786126"/>
              <a:gd name="connsiteY3" fmla="*/ 396240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4032226"/>
              <a:gd name="connsiteY0" fmla="*/ 0 h 4003693"/>
              <a:gd name="connsiteX1" fmla="*/ 3409950 w 4032226"/>
              <a:gd name="connsiteY1" fmla="*/ 2076450 h 4003693"/>
              <a:gd name="connsiteX2" fmla="*/ 3943350 w 4032226"/>
              <a:gd name="connsiteY2" fmla="*/ 4003693 h 4003693"/>
              <a:gd name="connsiteX3" fmla="*/ 0 w 4032226"/>
              <a:gd name="connsiteY3" fmla="*/ 3981450 h 4003693"/>
              <a:gd name="connsiteX4" fmla="*/ 0 w 4032226"/>
              <a:gd name="connsiteY4" fmla="*/ 0 h 4003693"/>
              <a:gd name="connsiteX0" fmla="*/ 0 w 3948509"/>
              <a:gd name="connsiteY0" fmla="*/ 0 h 4003693"/>
              <a:gd name="connsiteX1" fmla="*/ 3409950 w 3948509"/>
              <a:gd name="connsiteY1" fmla="*/ 2076450 h 4003693"/>
              <a:gd name="connsiteX2" fmla="*/ 3943350 w 3948509"/>
              <a:gd name="connsiteY2" fmla="*/ 4003693 h 4003693"/>
              <a:gd name="connsiteX3" fmla="*/ 0 w 3948509"/>
              <a:gd name="connsiteY3" fmla="*/ 3981450 h 4003693"/>
              <a:gd name="connsiteX4" fmla="*/ 0 w 3948509"/>
              <a:gd name="connsiteY4" fmla="*/ 0 h 4003693"/>
              <a:gd name="connsiteX0" fmla="*/ 0 w 3943350"/>
              <a:gd name="connsiteY0" fmla="*/ 0 h 4003693"/>
              <a:gd name="connsiteX1" fmla="*/ 3333750 w 3943350"/>
              <a:gd name="connsiteY1" fmla="*/ 1942994 h 4003693"/>
              <a:gd name="connsiteX2" fmla="*/ 3943350 w 3943350"/>
              <a:gd name="connsiteY2" fmla="*/ 4003693 h 4003693"/>
              <a:gd name="connsiteX3" fmla="*/ 0 w 3943350"/>
              <a:gd name="connsiteY3" fmla="*/ 3981450 h 4003693"/>
              <a:gd name="connsiteX4" fmla="*/ 0 w 3943350"/>
              <a:gd name="connsiteY4" fmla="*/ 0 h 4003693"/>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314198 h 4295648"/>
              <a:gd name="connsiteX1" fmla="*/ 1607574 w 4152900"/>
              <a:gd name="connsiteY1" fmla="*/ 305635 h 4295648"/>
              <a:gd name="connsiteX2" fmla="*/ 3200400 w 4152900"/>
              <a:gd name="connsiteY2" fmla="*/ 2034764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314198 h 4295648"/>
              <a:gd name="connsiteX1" fmla="*/ 1607574 w 4152900"/>
              <a:gd name="connsiteY1" fmla="*/ 305635 h 4295648"/>
              <a:gd name="connsiteX2" fmla="*/ 3200400 w 4152900"/>
              <a:gd name="connsiteY2" fmla="*/ 2034764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314198 h 4295648"/>
              <a:gd name="connsiteX1" fmla="*/ 1607574 w 4152900"/>
              <a:gd name="connsiteY1" fmla="*/ 305635 h 4295648"/>
              <a:gd name="connsiteX2" fmla="*/ 2073011 w 4152900"/>
              <a:gd name="connsiteY2" fmla="*/ 2171760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134448 h 4115898"/>
              <a:gd name="connsiteX1" fmla="*/ 1607574 w 4152900"/>
              <a:gd name="connsiteY1" fmla="*/ 125885 h 4115898"/>
              <a:gd name="connsiteX2" fmla="*/ 2073011 w 4152900"/>
              <a:gd name="connsiteY2" fmla="*/ 1992010 h 4115898"/>
              <a:gd name="connsiteX3" fmla="*/ 4152900 w 4152900"/>
              <a:gd name="connsiteY3" fmla="*/ 4115898 h 4115898"/>
              <a:gd name="connsiteX4" fmla="*/ 0 w 4152900"/>
              <a:gd name="connsiteY4" fmla="*/ 4115898 h 4115898"/>
              <a:gd name="connsiteX5" fmla="*/ 0 w 4152900"/>
              <a:gd name="connsiteY5" fmla="*/ 134448 h 4115898"/>
              <a:gd name="connsiteX0" fmla="*/ 0 w 4152900"/>
              <a:gd name="connsiteY0" fmla="*/ 8563 h 3990013"/>
              <a:gd name="connsiteX1" fmla="*/ 1607574 w 4152900"/>
              <a:gd name="connsiteY1" fmla="*/ 0 h 3990013"/>
              <a:gd name="connsiteX2" fmla="*/ 2073011 w 4152900"/>
              <a:gd name="connsiteY2" fmla="*/ 1866125 h 3990013"/>
              <a:gd name="connsiteX3" fmla="*/ 4152900 w 4152900"/>
              <a:gd name="connsiteY3" fmla="*/ 3990013 h 3990013"/>
              <a:gd name="connsiteX4" fmla="*/ 0 w 4152900"/>
              <a:gd name="connsiteY4" fmla="*/ 3990013 h 3990013"/>
              <a:gd name="connsiteX5" fmla="*/ 0 w 4152900"/>
              <a:gd name="connsiteY5" fmla="*/ 8563 h 3990013"/>
              <a:gd name="connsiteX0" fmla="*/ 0 w 4152900"/>
              <a:gd name="connsiteY0" fmla="*/ 8563 h 3990013"/>
              <a:gd name="connsiteX1" fmla="*/ 1607574 w 4152900"/>
              <a:gd name="connsiteY1" fmla="*/ 0 h 3990013"/>
              <a:gd name="connsiteX2" fmla="*/ 2073011 w 4152900"/>
              <a:gd name="connsiteY2" fmla="*/ 1866125 h 3990013"/>
              <a:gd name="connsiteX3" fmla="*/ 4152900 w 4152900"/>
              <a:gd name="connsiteY3" fmla="*/ 3990013 h 3990013"/>
              <a:gd name="connsiteX4" fmla="*/ 0 w 4152900"/>
              <a:gd name="connsiteY4" fmla="*/ 3990013 h 3990013"/>
              <a:gd name="connsiteX5" fmla="*/ 0 w 4152900"/>
              <a:gd name="connsiteY5" fmla="*/ 8563 h 3990013"/>
              <a:gd name="connsiteX0" fmla="*/ 0 w 4152900"/>
              <a:gd name="connsiteY0" fmla="*/ 51923 h 4033373"/>
              <a:gd name="connsiteX1" fmla="*/ 2073011 w 4152900"/>
              <a:gd name="connsiteY1" fmla="*/ 1909485 h 4033373"/>
              <a:gd name="connsiteX2" fmla="*/ 4152900 w 4152900"/>
              <a:gd name="connsiteY2" fmla="*/ 4033373 h 4033373"/>
              <a:gd name="connsiteX3" fmla="*/ 0 w 4152900"/>
              <a:gd name="connsiteY3" fmla="*/ 4033373 h 4033373"/>
              <a:gd name="connsiteX4" fmla="*/ 0 w 4152900"/>
              <a:gd name="connsiteY4" fmla="*/ 51923 h 4033373"/>
              <a:gd name="connsiteX0" fmla="*/ 0 w 4152900"/>
              <a:gd name="connsiteY0" fmla="*/ 39460 h 4020910"/>
              <a:gd name="connsiteX1" fmla="*/ 1759618 w 4152900"/>
              <a:gd name="connsiteY1" fmla="*/ 2475397 h 4020910"/>
              <a:gd name="connsiteX2" fmla="*/ 4152900 w 4152900"/>
              <a:gd name="connsiteY2" fmla="*/ 4020910 h 4020910"/>
              <a:gd name="connsiteX3" fmla="*/ 0 w 4152900"/>
              <a:gd name="connsiteY3" fmla="*/ 4020910 h 4020910"/>
              <a:gd name="connsiteX4" fmla="*/ 0 w 4152900"/>
              <a:gd name="connsiteY4" fmla="*/ 39460 h 4020910"/>
              <a:gd name="connsiteX0" fmla="*/ 0 w 4152900"/>
              <a:gd name="connsiteY0" fmla="*/ 48924 h 4030374"/>
              <a:gd name="connsiteX1" fmla="*/ 1759618 w 4152900"/>
              <a:gd name="connsiteY1" fmla="*/ 2484861 h 4030374"/>
              <a:gd name="connsiteX2" fmla="*/ 4152900 w 4152900"/>
              <a:gd name="connsiteY2" fmla="*/ 4030374 h 4030374"/>
              <a:gd name="connsiteX3" fmla="*/ 0 w 4152900"/>
              <a:gd name="connsiteY3" fmla="*/ 4030374 h 4030374"/>
              <a:gd name="connsiteX4" fmla="*/ 0 w 4152900"/>
              <a:gd name="connsiteY4" fmla="*/ 48924 h 4030374"/>
              <a:gd name="connsiteX0" fmla="*/ 0 w 4152900"/>
              <a:gd name="connsiteY0" fmla="*/ 0 h 3981450"/>
              <a:gd name="connsiteX1" fmla="*/ 1759618 w 4152900"/>
              <a:gd name="connsiteY1" fmla="*/ 2435937 h 3981450"/>
              <a:gd name="connsiteX2" fmla="*/ 4152900 w 4152900"/>
              <a:gd name="connsiteY2" fmla="*/ 3981450 h 3981450"/>
              <a:gd name="connsiteX3" fmla="*/ 0 w 4152900"/>
              <a:gd name="connsiteY3" fmla="*/ 3981450 h 3981450"/>
              <a:gd name="connsiteX4" fmla="*/ 0 w 4152900"/>
              <a:gd name="connsiteY4" fmla="*/ 0 h 398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2900" h="3981450">
                <a:moveTo>
                  <a:pt x="0" y="0"/>
                </a:moveTo>
                <a:cubicBezTo>
                  <a:pt x="1461964" y="320790"/>
                  <a:pt x="1694254" y="1290383"/>
                  <a:pt x="1759618" y="2435937"/>
                </a:cubicBezTo>
                <a:cubicBezTo>
                  <a:pt x="1824982" y="3581491"/>
                  <a:pt x="3971925" y="2641175"/>
                  <a:pt x="4152900" y="3981450"/>
                </a:cubicBezTo>
                <a:lnTo>
                  <a:pt x="0" y="3981450"/>
                </a:lnTo>
                <a:lnTo>
                  <a:pt x="0" y="0"/>
                </a:lnTo>
                <a:close/>
              </a:path>
            </a:pathLst>
          </a:custGeom>
          <a:solidFill>
            <a:srgbClr val="A6C3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Freeform 8">
            <a:extLst>
              <a:ext uri="{FF2B5EF4-FFF2-40B4-BE49-F238E27FC236}">
                <a16:creationId xmlns:a16="http://schemas.microsoft.com/office/drawing/2014/main" id="{C056453B-5B29-4BBB-9FD2-D20FABE2BE50}"/>
              </a:ext>
            </a:extLst>
          </p:cNvPr>
          <p:cNvSpPr>
            <a:spLocks/>
          </p:cNvSpPr>
          <p:nvPr/>
        </p:nvSpPr>
        <p:spPr bwMode="auto">
          <a:xfrm>
            <a:off x="650046" y="6714310"/>
            <a:ext cx="278675" cy="278675"/>
          </a:xfrm>
          <a:custGeom>
            <a:avLst/>
            <a:gdLst>
              <a:gd name="T0" fmla="*/ 417 w 756"/>
              <a:gd name="T1" fmla="*/ 754 h 756"/>
              <a:gd name="T2" fmla="*/ 472 w 756"/>
              <a:gd name="T3" fmla="*/ 744 h 756"/>
              <a:gd name="T4" fmla="*/ 525 w 756"/>
              <a:gd name="T5" fmla="*/ 726 h 756"/>
              <a:gd name="T6" fmla="*/ 574 w 756"/>
              <a:gd name="T7" fmla="*/ 701 h 756"/>
              <a:gd name="T8" fmla="*/ 619 w 756"/>
              <a:gd name="T9" fmla="*/ 670 h 756"/>
              <a:gd name="T10" fmla="*/ 658 w 756"/>
              <a:gd name="T11" fmla="*/ 632 h 756"/>
              <a:gd name="T12" fmla="*/ 691 w 756"/>
              <a:gd name="T13" fmla="*/ 590 h 756"/>
              <a:gd name="T14" fmla="*/ 719 w 756"/>
              <a:gd name="T15" fmla="*/ 542 h 756"/>
              <a:gd name="T16" fmla="*/ 739 w 756"/>
              <a:gd name="T17" fmla="*/ 491 h 756"/>
              <a:gd name="T18" fmla="*/ 751 w 756"/>
              <a:gd name="T19" fmla="*/ 435 h 756"/>
              <a:gd name="T20" fmla="*/ 756 w 756"/>
              <a:gd name="T21" fmla="*/ 378 h 756"/>
              <a:gd name="T22" fmla="*/ 751 w 756"/>
              <a:gd name="T23" fmla="*/ 321 h 756"/>
              <a:gd name="T24" fmla="*/ 739 w 756"/>
              <a:gd name="T25" fmla="*/ 266 h 756"/>
              <a:gd name="T26" fmla="*/ 719 w 756"/>
              <a:gd name="T27" fmla="*/ 214 h 756"/>
              <a:gd name="T28" fmla="*/ 691 w 756"/>
              <a:gd name="T29" fmla="*/ 167 h 756"/>
              <a:gd name="T30" fmla="*/ 658 w 756"/>
              <a:gd name="T31" fmla="*/ 124 h 756"/>
              <a:gd name="T32" fmla="*/ 619 w 756"/>
              <a:gd name="T33" fmla="*/ 87 h 756"/>
              <a:gd name="T34" fmla="*/ 574 w 756"/>
              <a:gd name="T35" fmla="*/ 55 h 756"/>
              <a:gd name="T36" fmla="*/ 525 w 756"/>
              <a:gd name="T37" fmla="*/ 30 h 756"/>
              <a:gd name="T38" fmla="*/ 472 w 756"/>
              <a:gd name="T39" fmla="*/ 12 h 756"/>
              <a:gd name="T40" fmla="*/ 417 w 756"/>
              <a:gd name="T41" fmla="*/ 2 h 756"/>
              <a:gd name="T42" fmla="*/ 358 w 756"/>
              <a:gd name="T43" fmla="*/ 0 h 756"/>
              <a:gd name="T44" fmla="*/ 301 w 756"/>
              <a:gd name="T45" fmla="*/ 8 h 756"/>
              <a:gd name="T46" fmla="*/ 248 w 756"/>
              <a:gd name="T47" fmla="*/ 23 h 756"/>
              <a:gd name="T48" fmla="*/ 197 w 756"/>
              <a:gd name="T49" fmla="*/ 46 h 756"/>
              <a:gd name="T50" fmla="*/ 152 w 756"/>
              <a:gd name="T51" fmla="*/ 76 h 756"/>
              <a:gd name="T52" fmla="*/ 111 w 756"/>
              <a:gd name="T53" fmla="*/ 111 h 756"/>
              <a:gd name="T54" fmla="*/ 75 w 756"/>
              <a:gd name="T55" fmla="*/ 152 h 756"/>
              <a:gd name="T56" fmla="*/ 45 w 756"/>
              <a:gd name="T57" fmla="*/ 198 h 756"/>
              <a:gd name="T58" fmla="*/ 22 w 756"/>
              <a:gd name="T59" fmla="*/ 249 h 756"/>
              <a:gd name="T60" fmla="*/ 7 w 756"/>
              <a:gd name="T61" fmla="*/ 302 h 756"/>
              <a:gd name="T62" fmla="*/ 0 w 756"/>
              <a:gd name="T63" fmla="*/ 359 h 756"/>
              <a:gd name="T64" fmla="*/ 2 w 756"/>
              <a:gd name="T65" fmla="*/ 417 h 756"/>
              <a:gd name="T66" fmla="*/ 12 w 756"/>
              <a:gd name="T67" fmla="*/ 472 h 756"/>
              <a:gd name="T68" fmla="*/ 30 w 756"/>
              <a:gd name="T69" fmla="*/ 525 h 756"/>
              <a:gd name="T70" fmla="*/ 55 w 756"/>
              <a:gd name="T71" fmla="*/ 574 h 756"/>
              <a:gd name="T72" fmla="*/ 86 w 756"/>
              <a:gd name="T73" fmla="*/ 619 h 756"/>
              <a:gd name="T74" fmla="*/ 124 w 756"/>
              <a:gd name="T75" fmla="*/ 658 h 756"/>
              <a:gd name="T76" fmla="*/ 166 w 756"/>
              <a:gd name="T77" fmla="*/ 691 h 756"/>
              <a:gd name="T78" fmla="*/ 214 w 756"/>
              <a:gd name="T79" fmla="*/ 718 h 756"/>
              <a:gd name="T80" fmla="*/ 265 w 756"/>
              <a:gd name="T81" fmla="*/ 739 h 756"/>
              <a:gd name="T82" fmla="*/ 321 w 756"/>
              <a:gd name="T83" fmla="*/ 752 h 756"/>
              <a:gd name="T84" fmla="*/ 378 w 756"/>
              <a:gd name="T85" fmla="*/ 756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6" h="756">
                <a:moveTo>
                  <a:pt x="378" y="756"/>
                </a:moveTo>
                <a:lnTo>
                  <a:pt x="397" y="756"/>
                </a:lnTo>
                <a:lnTo>
                  <a:pt x="417" y="754"/>
                </a:lnTo>
                <a:lnTo>
                  <a:pt x="435" y="752"/>
                </a:lnTo>
                <a:lnTo>
                  <a:pt x="454" y="749"/>
                </a:lnTo>
                <a:lnTo>
                  <a:pt x="472" y="744"/>
                </a:lnTo>
                <a:lnTo>
                  <a:pt x="490" y="739"/>
                </a:lnTo>
                <a:lnTo>
                  <a:pt x="507" y="734"/>
                </a:lnTo>
                <a:lnTo>
                  <a:pt x="525" y="726"/>
                </a:lnTo>
                <a:lnTo>
                  <a:pt x="542" y="718"/>
                </a:lnTo>
                <a:lnTo>
                  <a:pt x="558" y="711"/>
                </a:lnTo>
                <a:lnTo>
                  <a:pt x="574" y="701"/>
                </a:lnTo>
                <a:lnTo>
                  <a:pt x="589" y="691"/>
                </a:lnTo>
                <a:lnTo>
                  <a:pt x="604" y="681"/>
                </a:lnTo>
                <a:lnTo>
                  <a:pt x="619" y="670"/>
                </a:lnTo>
                <a:lnTo>
                  <a:pt x="632" y="658"/>
                </a:lnTo>
                <a:lnTo>
                  <a:pt x="645" y="645"/>
                </a:lnTo>
                <a:lnTo>
                  <a:pt x="658" y="632"/>
                </a:lnTo>
                <a:lnTo>
                  <a:pt x="669" y="619"/>
                </a:lnTo>
                <a:lnTo>
                  <a:pt x="680" y="604"/>
                </a:lnTo>
                <a:lnTo>
                  <a:pt x="691" y="590"/>
                </a:lnTo>
                <a:lnTo>
                  <a:pt x="701" y="574"/>
                </a:lnTo>
                <a:lnTo>
                  <a:pt x="710" y="559"/>
                </a:lnTo>
                <a:lnTo>
                  <a:pt x="719" y="542"/>
                </a:lnTo>
                <a:lnTo>
                  <a:pt x="727" y="525"/>
                </a:lnTo>
                <a:lnTo>
                  <a:pt x="733" y="508"/>
                </a:lnTo>
                <a:lnTo>
                  <a:pt x="739" y="491"/>
                </a:lnTo>
                <a:lnTo>
                  <a:pt x="744" y="472"/>
                </a:lnTo>
                <a:lnTo>
                  <a:pt x="748" y="455"/>
                </a:lnTo>
                <a:lnTo>
                  <a:pt x="751" y="435"/>
                </a:lnTo>
                <a:lnTo>
                  <a:pt x="754" y="417"/>
                </a:lnTo>
                <a:lnTo>
                  <a:pt x="756" y="398"/>
                </a:lnTo>
                <a:lnTo>
                  <a:pt x="756" y="378"/>
                </a:lnTo>
                <a:lnTo>
                  <a:pt x="756" y="359"/>
                </a:lnTo>
                <a:lnTo>
                  <a:pt x="754" y="339"/>
                </a:lnTo>
                <a:lnTo>
                  <a:pt x="751" y="321"/>
                </a:lnTo>
                <a:lnTo>
                  <a:pt x="748" y="302"/>
                </a:lnTo>
                <a:lnTo>
                  <a:pt x="744" y="284"/>
                </a:lnTo>
                <a:lnTo>
                  <a:pt x="739" y="266"/>
                </a:lnTo>
                <a:lnTo>
                  <a:pt x="733" y="249"/>
                </a:lnTo>
                <a:lnTo>
                  <a:pt x="727" y="231"/>
                </a:lnTo>
                <a:lnTo>
                  <a:pt x="719" y="214"/>
                </a:lnTo>
                <a:lnTo>
                  <a:pt x="710" y="198"/>
                </a:lnTo>
                <a:lnTo>
                  <a:pt x="701" y="183"/>
                </a:lnTo>
                <a:lnTo>
                  <a:pt x="691" y="167"/>
                </a:lnTo>
                <a:lnTo>
                  <a:pt x="680" y="152"/>
                </a:lnTo>
                <a:lnTo>
                  <a:pt x="669" y="137"/>
                </a:lnTo>
                <a:lnTo>
                  <a:pt x="658" y="124"/>
                </a:lnTo>
                <a:lnTo>
                  <a:pt x="645" y="111"/>
                </a:lnTo>
                <a:lnTo>
                  <a:pt x="632" y="98"/>
                </a:lnTo>
                <a:lnTo>
                  <a:pt x="619" y="87"/>
                </a:lnTo>
                <a:lnTo>
                  <a:pt x="604" y="76"/>
                </a:lnTo>
                <a:lnTo>
                  <a:pt x="589" y="65"/>
                </a:lnTo>
                <a:lnTo>
                  <a:pt x="574" y="55"/>
                </a:lnTo>
                <a:lnTo>
                  <a:pt x="558" y="46"/>
                </a:lnTo>
                <a:lnTo>
                  <a:pt x="542" y="38"/>
                </a:lnTo>
                <a:lnTo>
                  <a:pt x="525" y="30"/>
                </a:lnTo>
                <a:lnTo>
                  <a:pt x="507" y="23"/>
                </a:lnTo>
                <a:lnTo>
                  <a:pt x="490" y="17"/>
                </a:lnTo>
                <a:lnTo>
                  <a:pt x="472" y="12"/>
                </a:lnTo>
                <a:lnTo>
                  <a:pt x="454" y="8"/>
                </a:lnTo>
                <a:lnTo>
                  <a:pt x="435" y="5"/>
                </a:lnTo>
                <a:lnTo>
                  <a:pt x="417" y="2"/>
                </a:lnTo>
                <a:lnTo>
                  <a:pt x="397" y="0"/>
                </a:lnTo>
                <a:lnTo>
                  <a:pt x="378" y="0"/>
                </a:lnTo>
                <a:lnTo>
                  <a:pt x="358" y="0"/>
                </a:lnTo>
                <a:lnTo>
                  <a:pt x="339" y="2"/>
                </a:lnTo>
                <a:lnTo>
                  <a:pt x="321" y="5"/>
                </a:lnTo>
                <a:lnTo>
                  <a:pt x="301" y="8"/>
                </a:lnTo>
                <a:lnTo>
                  <a:pt x="284" y="12"/>
                </a:lnTo>
                <a:lnTo>
                  <a:pt x="265" y="17"/>
                </a:lnTo>
                <a:lnTo>
                  <a:pt x="248" y="23"/>
                </a:lnTo>
                <a:lnTo>
                  <a:pt x="231" y="30"/>
                </a:lnTo>
                <a:lnTo>
                  <a:pt x="214" y="38"/>
                </a:lnTo>
                <a:lnTo>
                  <a:pt x="197" y="46"/>
                </a:lnTo>
                <a:lnTo>
                  <a:pt x="182" y="55"/>
                </a:lnTo>
                <a:lnTo>
                  <a:pt x="166" y="65"/>
                </a:lnTo>
                <a:lnTo>
                  <a:pt x="152" y="76"/>
                </a:lnTo>
                <a:lnTo>
                  <a:pt x="137" y="87"/>
                </a:lnTo>
                <a:lnTo>
                  <a:pt x="124" y="98"/>
                </a:lnTo>
                <a:lnTo>
                  <a:pt x="111" y="111"/>
                </a:lnTo>
                <a:lnTo>
                  <a:pt x="98" y="124"/>
                </a:lnTo>
                <a:lnTo>
                  <a:pt x="86" y="137"/>
                </a:lnTo>
                <a:lnTo>
                  <a:pt x="75" y="152"/>
                </a:lnTo>
                <a:lnTo>
                  <a:pt x="65" y="167"/>
                </a:lnTo>
                <a:lnTo>
                  <a:pt x="55" y="183"/>
                </a:lnTo>
                <a:lnTo>
                  <a:pt x="45" y="198"/>
                </a:lnTo>
                <a:lnTo>
                  <a:pt x="38" y="214"/>
                </a:lnTo>
                <a:lnTo>
                  <a:pt x="30" y="231"/>
                </a:lnTo>
                <a:lnTo>
                  <a:pt x="22" y="249"/>
                </a:lnTo>
                <a:lnTo>
                  <a:pt x="17" y="266"/>
                </a:lnTo>
                <a:lnTo>
                  <a:pt x="12" y="284"/>
                </a:lnTo>
                <a:lnTo>
                  <a:pt x="7" y="302"/>
                </a:lnTo>
                <a:lnTo>
                  <a:pt x="4" y="321"/>
                </a:lnTo>
                <a:lnTo>
                  <a:pt x="2" y="339"/>
                </a:lnTo>
                <a:lnTo>
                  <a:pt x="0" y="359"/>
                </a:lnTo>
                <a:lnTo>
                  <a:pt x="0" y="378"/>
                </a:lnTo>
                <a:lnTo>
                  <a:pt x="0" y="398"/>
                </a:lnTo>
                <a:lnTo>
                  <a:pt x="2" y="417"/>
                </a:lnTo>
                <a:lnTo>
                  <a:pt x="4" y="435"/>
                </a:lnTo>
                <a:lnTo>
                  <a:pt x="7" y="455"/>
                </a:lnTo>
                <a:lnTo>
                  <a:pt x="12" y="472"/>
                </a:lnTo>
                <a:lnTo>
                  <a:pt x="17" y="491"/>
                </a:lnTo>
                <a:lnTo>
                  <a:pt x="22" y="508"/>
                </a:lnTo>
                <a:lnTo>
                  <a:pt x="30" y="525"/>
                </a:lnTo>
                <a:lnTo>
                  <a:pt x="38" y="542"/>
                </a:lnTo>
                <a:lnTo>
                  <a:pt x="45" y="559"/>
                </a:lnTo>
                <a:lnTo>
                  <a:pt x="55" y="574"/>
                </a:lnTo>
                <a:lnTo>
                  <a:pt x="65" y="590"/>
                </a:lnTo>
                <a:lnTo>
                  <a:pt x="75" y="604"/>
                </a:lnTo>
                <a:lnTo>
                  <a:pt x="86" y="619"/>
                </a:lnTo>
                <a:lnTo>
                  <a:pt x="98" y="632"/>
                </a:lnTo>
                <a:lnTo>
                  <a:pt x="111" y="645"/>
                </a:lnTo>
                <a:lnTo>
                  <a:pt x="124" y="658"/>
                </a:lnTo>
                <a:lnTo>
                  <a:pt x="137" y="670"/>
                </a:lnTo>
                <a:lnTo>
                  <a:pt x="152" y="681"/>
                </a:lnTo>
                <a:lnTo>
                  <a:pt x="166" y="691"/>
                </a:lnTo>
                <a:lnTo>
                  <a:pt x="182" y="701"/>
                </a:lnTo>
                <a:lnTo>
                  <a:pt x="197" y="711"/>
                </a:lnTo>
                <a:lnTo>
                  <a:pt x="214" y="718"/>
                </a:lnTo>
                <a:lnTo>
                  <a:pt x="231" y="726"/>
                </a:lnTo>
                <a:lnTo>
                  <a:pt x="248" y="734"/>
                </a:lnTo>
                <a:lnTo>
                  <a:pt x="265" y="739"/>
                </a:lnTo>
                <a:lnTo>
                  <a:pt x="284" y="744"/>
                </a:lnTo>
                <a:lnTo>
                  <a:pt x="301" y="749"/>
                </a:lnTo>
                <a:lnTo>
                  <a:pt x="321" y="752"/>
                </a:lnTo>
                <a:lnTo>
                  <a:pt x="339" y="754"/>
                </a:lnTo>
                <a:lnTo>
                  <a:pt x="358" y="756"/>
                </a:lnTo>
                <a:lnTo>
                  <a:pt x="378" y="756"/>
                </a:lnTo>
                <a:close/>
              </a:path>
            </a:pathLst>
          </a:custGeom>
          <a:solidFill>
            <a:srgbClr val="F9F9F9"/>
          </a:solidFill>
          <a:ln>
            <a:noFill/>
          </a:ln>
          <a:effectLst>
            <a:outerShdw blurRad="1270000" sx="47000" sy="47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0" name="Title 1">
            <a:extLst>
              <a:ext uri="{FF2B5EF4-FFF2-40B4-BE49-F238E27FC236}">
                <a16:creationId xmlns:a16="http://schemas.microsoft.com/office/drawing/2014/main" id="{5159D16B-5237-497A-988C-E47949D64402}"/>
              </a:ext>
            </a:extLst>
          </p:cNvPr>
          <p:cNvSpPr txBox="1">
            <a:spLocks/>
          </p:cNvSpPr>
          <p:nvPr/>
        </p:nvSpPr>
        <p:spPr>
          <a:xfrm>
            <a:off x="2993572" y="522365"/>
            <a:ext cx="6204857" cy="652593"/>
          </a:xfrm>
        </p:spPr>
        <p:txBody>
          <a:bodyPr>
            <a:noAutofit/>
          </a:bodyPr>
          <a:lstStyle>
            <a:lvl1pPr algn="l" defTabSz="1460754" rtl="0" eaLnBrk="1" latinLnBrk="0" hangingPunct="1">
              <a:lnSpc>
                <a:spcPct val="90000"/>
              </a:lnSpc>
              <a:spcBef>
                <a:spcPct val="0"/>
              </a:spcBef>
              <a:buNone/>
              <a:defRPr sz="7029" kern="1200">
                <a:solidFill>
                  <a:schemeClr val="tx1"/>
                </a:solidFill>
                <a:latin typeface="+mj-lt"/>
                <a:ea typeface="+mj-ea"/>
                <a:cs typeface="+mj-cs"/>
              </a:defRPr>
            </a:lvl1pPr>
          </a:lstStyle>
          <a:p>
            <a:pPr algn="ctr"/>
            <a:r>
              <a:rPr lang="en-US" sz="4800" b="1" dirty="0">
                <a:solidFill>
                  <a:schemeClr val="bg1"/>
                </a:solidFill>
                <a:latin typeface="Poppins" panose="00000500000000000000" pitchFamily="2" charset="0"/>
                <a:cs typeface="Poppins" panose="00000500000000000000" pitchFamily="2" charset="0"/>
              </a:rPr>
              <a:t>NLP </a:t>
            </a:r>
            <a:r>
              <a:rPr lang="en-US" sz="4800" b="1" dirty="0">
                <a:solidFill>
                  <a:srgbClr val="A6C32F"/>
                </a:solidFill>
                <a:latin typeface="Poppins" panose="00000500000000000000" pitchFamily="2" charset="0"/>
                <a:cs typeface="Poppins" panose="00000500000000000000" pitchFamily="2" charset="0"/>
              </a:rPr>
              <a:t>Pipeline</a:t>
            </a:r>
            <a:r>
              <a:rPr lang="en-US" sz="4800" b="1" dirty="0">
                <a:solidFill>
                  <a:schemeClr val="bg1"/>
                </a:solidFill>
                <a:latin typeface="Poppins" panose="00000500000000000000" pitchFamily="2" charset="0"/>
                <a:cs typeface="Poppins" panose="00000500000000000000" pitchFamily="2" charset="0"/>
              </a:rPr>
              <a:t> </a:t>
            </a:r>
            <a:endParaRPr lang="en-US" sz="4800" b="1" dirty="0">
              <a:solidFill>
                <a:srgbClr val="A6C32F"/>
              </a:solidFill>
              <a:latin typeface="Poppins" panose="00000500000000000000" pitchFamily="2" charset="0"/>
              <a:cs typeface="Poppins" panose="00000500000000000000" pitchFamily="2" charset="0"/>
            </a:endParaRPr>
          </a:p>
        </p:txBody>
      </p:sp>
      <p:pic>
        <p:nvPicPr>
          <p:cNvPr id="3" name="Graphic 2">
            <a:extLst>
              <a:ext uri="{FF2B5EF4-FFF2-40B4-BE49-F238E27FC236}">
                <a16:creationId xmlns:a16="http://schemas.microsoft.com/office/drawing/2014/main" id="{C39016D5-3877-4E04-92BA-67B6B67CD0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2206" y="2235517"/>
            <a:ext cx="11381387" cy="3679148"/>
          </a:xfrm>
          <a:prstGeom prst="rect">
            <a:avLst/>
          </a:prstGeom>
        </p:spPr>
      </p:pic>
    </p:spTree>
    <p:extLst>
      <p:ext uri="{BB962C8B-B14F-4D97-AF65-F5344CB8AC3E}">
        <p14:creationId xmlns:p14="http://schemas.microsoft.com/office/powerpoint/2010/main" val="1155052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367A2BAB-399F-401E-8503-7FD3E1B2F00D}"/>
              </a:ext>
            </a:extLst>
          </p:cNvPr>
          <p:cNvSpPr/>
          <p:nvPr/>
        </p:nvSpPr>
        <p:spPr>
          <a:xfrm>
            <a:off x="10632817" y="0"/>
            <a:ext cx="1593731" cy="1419497"/>
          </a:xfrm>
          <a:custGeom>
            <a:avLst/>
            <a:gdLst>
              <a:gd name="connsiteX0" fmla="*/ 4648 w 7391400"/>
              <a:gd name="connsiteY0" fmla="*/ 0 h 6591971"/>
              <a:gd name="connsiteX1" fmla="*/ 7371596 w 7391400"/>
              <a:gd name="connsiteY1" fmla="*/ 0 h 6591971"/>
              <a:gd name="connsiteX2" fmla="*/ 7391400 w 7391400"/>
              <a:gd name="connsiteY2" fmla="*/ 5950652 h 6591971"/>
              <a:gd name="connsiteX3" fmla="*/ 3529694 w 7391400"/>
              <a:gd name="connsiteY3" fmla="*/ 5465800 h 6591971"/>
              <a:gd name="connsiteX4" fmla="*/ 2981550 w 7391400"/>
              <a:gd name="connsiteY4" fmla="*/ 2062229 h 6591971"/>
              <a:gd name="connsiteX5" fmla="*/ 4648 w 7391400"/>
              <a:gd name="connsiteY5" fmla="*/ 0 h 659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1400" h="6591971">
                <a:moveTo>
                  <a:pt x="4648" y="0"/>
                </a:moveTo>
                <a:lnTo>
                  <a:pt x="7371596" y="0"/>
                </a:lnTo>
                <a:cubicBezTo>
                  <a:pt x="7378197" y="1983551"/>
                  <a:pt x="7384799" y="3967101"/>
                  <a:pt x="7391400" y="5950652"/>
                </a:cubicBezTo>
                <a:cubicBezTo>
                  <a:pt x="6896311" y="6571165"/>
                  <a:pt x="4789466" y="7199770"/>
                  <a:pt x="3529694" y="5465800"/>
                </a:cubicBezTo>
                <a:cubicBezTo>
                  <a:pt x="2910240" y="4101497"/>
                  <a:pt x="3795384" y="3078814"/>
                  <a:pt x="2981550" y="2062229"/>
                </a:cubicBezTo>
                <a:cubicBezTo>
                  <a:pt x="2167716" y="1045644"/>
                  <a:pt x="-116596" y="2394604"/>
                  <a:pt x="4648" y="0"/>
                </a:cubicBezTo>
                <a:close/>
              </a:path>
            </a:pathLst>
          </a:custGeom>
          <a:solidFill>
            <a:srgbClr val="A6C3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Freeform 8">
            <a:extLst>
              <a:ext uri="{FF2B5EF4-FFF2-40B4-BE49-F238E27FC236}">
                <a16:creationId xmlns:a16="http://schemas.microsoft.com/office/drawing/2014/main" id="{9D830601-8331-40D6-867F-41863DAF0163}"/>
              </a:ext>
            </a:extLst>
          </p:cNvPr>
          <p:cNvSpPr>
            <a:spLocks/>
          </p:cNvSpPr>
          <p:nvPr/>
        </p:nvSpPr>
        <p:spPr bwMode="auto">
          <a:xfrm flipV="1">
            <a:off x="12071937" y="367754"/>
            <a:ext cx="309221" cy="309222"/>
          </a:xfrm>
          <a:custGeom>
            <a:avLst/>
            <a:gdLst>
              <a:gd name="T0" fmla="*/ 417 w 756"/>
              <a:gd name="T1" fmla="*/ 754 h 756"/>
              <a:gd name="T2" fmla="*/ 472 w 756"/>
              <a:gd name="T3" fmla="*/ 744 h 756"/>
              <a:gd name="T4" fmla="*/ 525 w 756"/>
              <a:gd name="T5" fmla="*/ 726 h 756"/>
              <a:gd name="T6" fmla="*/ 574 w 756"/>
              <a:gd name="T7" fmla="*/ 701 h 756"/>
              <a:gd name="T8" fmla="*/ 619 w 756"/>
              <a:gd name="T9" fmla="*/ 670 h 756"/>
              <a:gd name="T10" fmla="*/ 658 w 756"/>
              <a:gd name="T11" fmla="*/ 632 h 756"/>
              <a:gd name="T12" fmla="*/ 691 w 756"/>
              <a:gd name="T13" fmla="*/ 590 h 756"/>
              <a:gd name="T14" fmla="*/ 719 w 756"/>
              <a:gd name="T15" fmla="*/ 542 h 756"/>
              <a:gd name="T16" fmla="*/ 739 w 756"/>
              <a:gd name="T17" fmla="*/ 491 h 756"/>
              <a:gd name="T18" fmla="*/ 751 w 756"/>
              <a:gd name="T19" fmla="*/ 435 h 756"/>
              <a:gd name="T20" fmla="*/ 756 w 756"/>
              <a:gd name="T21" fmla="*/ 378 h 756"/>
              <a:gd name="T22" fmla="*/ 751 w 756"/>
              <a:gd name="T23" fmla="*/ 321 h 756"/>
              <a:gd name="T24" fmla="*/ 739 w 756"/>
              <a:gd name="T25" fmla="*/ 266 h 756"/>
              <a:gd name="T26" fmla="*/ 719 w 756"/>
              <a:gd name="T27" fmla="*/ 214 h 756"/>
              <a:gd name="T28" fmla="*/ 691 w 756"/>
              <a:gd name="T29" fmla="*/ 167 h 756"/>
              <a:gd name="T30" fmla="*/ 658 w 756"/>
              <a:gd name="T31" fmla="*/ 124 h 756"/>
              <a:gd name="T32" fmla="*/ 619 w 756"/>
              <a:gd name="T33" fmla="*/ 87 h 756"/>
              <a:gd name="T34" fmla="*/ 574 w 756"/>
              <a:gd name="T35" fmla="*/ 55 h 756"/>
              <a:gd name="T36" fmla="*/ 525 w 756"/>
              <a:gd name="T37" fmla="*/ 30 h 756"/>
              <a:gd name="T38" fmla="*/ 472 w 756"/>
              <a:gd name="T39" fmla="*/ 12 h 756"/>
              <a:gd name="T40" fmla="*/ 417 w 756"/>
              <a:gd name="T41" fmla="*/ 2 h 756"/>
              <a:gd name="T42" fmla="*/ 358 w 756"/>
              <a:gd name="T43" fmla="*/ 0 h 756"/>
              <a:gd name="T44" fmla="*/ 301 w 756"/>
              <a:gd name="T45" fmla="*/ 8 h 756"/>
              <a:gd name="T46" fmla="*/ 248 w 756"/>
              <a:gd name="T47" fmla="*/ 23 h 756"/>
              <a:gd name="T48" fmla="*/ 197 w 756"/>
              <a:gd name="T49" fmla="*/ 46 h 756"/>
              <a:gd name="T50" fmla="*/ 152 w 756"/>
              <a:gd name="T51" fmla="*/ 76 h 756"/>
              <a:gd name="T52" fmla="*/ 111 w 756"/>
              <a:gd name="T53" fmla="*/ 111 h 756"/>
              <a:gd name="T54" fmla="*/ 75 w 756"/>
              <a:gd name="T55" fmla="*/ 152 h 756"/>
              <a:gd name="T56" fmla="*/ 45 w 756"/>
              <a:gd name="T57" fmla="*/ 198 h 756"/>
              <a:gd name="T58" fmla="*/ 22 w 756"/>
              <a:gd name="T59" fmla="*/ 249 h 756"/>
              <a:gd name="T60" fmla="*/ 7 w 756"/>
              <a:gd name="T61" fmla="*/ 302 h 756"/>
              <a:gd name="T62" fmla="*/ 0 w 756"/>
              <a:gd name="T63" fmla="*/ 359 h 756"/>
              <a:gd name="T64" fmla="*/ 2 w 756"/>
              <a:gd name="T65" fmla="*/ 417 h 756"/>
              <a:gd name="T66" fmla="*/ 12 w 756"/>
              <a:gd name="T67" fmla="*/ 472 h 756"/>
              <a:gd name="T68" fmla="*/ 30 w 756"/>
              <a:gd name="T69" fmla="*/ 525 h 756"/>
              <a:gd name="T70" fmla="*/ 55 w 756"/>
              <a:gd name="T71" fmla="*/ 574 h 756"/>
              <a:gd name="T72" fmla="*/ 86 w 756"/>
              <a:gd name="T73" fmla="*/ 619 h 756"/>
              <a:gd name="T74" fmla="*/ 124 w 756"/>
              <a:gd name="T75" fmla="*/ 658 h 756"/>
              <a:gd name="T76" fmla="*/ 166 w 756"/>
              <a:gd name="T77" fmla="*/ 691 h 756"/>
              <a:gd name="T78" fmla="*/ 214 w 756"/>
              <a:gd name="T79" fmla="*/ 718 h 756"/>
              <a:gd name="T80" fmla="*/ 265 w 756"/>
              <a:gd name="T81" fmla="*/ 739 h 756"/>
              <a:gd name="T82" fmla="*/ 321 w 756"/>
              <a:gd name="T83" fmla="*/ 752 h 756"/>
              <a:gd name="T84" fmla="*/ 378 w 756"/>
              <a:gd name="T85" fmla="*/ 756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6" h="756">
                <a:moveTo>
                  <a:pt x="378" y="756"/>
                </a:moveTo>
                <a:lnTo>
                  <a:pt x="397" y="756"/>
                </a:lnTo>
                <a:lnTo>
                  <a:pt x="417" y="754"/>
                </a:lnTo>
                <a:lnTo>
                  <a:pt x="435" y="752"/>
                </a:lnTo>
                <a:lnTo>
                  <a:pt x="454" y="749"/>
                </a:lnTo>
                <a:lnTo>
                  <a:pt x="472" y="744"/>
                </a:lnTo>
                <a:lnTo>
                  <a:pt x="490" y="739"/>
                </a:lnTo>
                <a:lnTo>
                  <a:pt x="507" y="734"/>
                </a:lnTo>
                <a:lnTo>
                  <a:pt x="525" y="726"/>
                </a:lnTo>
                <a:lnTo>
                  <a:pt x="542" y="718"/>
                </a:lnTo>
                <a:lnTo>
                  <a:pt x="558" y="711"/>
                </a:lnTo>
                <a:lnTo>
                  <a:pt x="574" y="701"/>
                </a:lnTo>
                <a:lnTo>
                  <a:pt x="589" y="691"/>
                </a:lnTo>
                <a:lnTo>
                  <a:pt x="604" y="681"/>
                </a:lnTo>
                <a:lnTo>
                  <a:pt x="619" y="670"/>
                </a:lnTo>
                <a:lnTo>
                  <a:pt x="632" y="658"/>
                </a:lnTo>
                <a:lnTo>
                  <a:pt x="645" y="645"/>
                </a:lnTo>
                <a:lnTo>
                  <a:pt x="658" y="632"/>
                </a:lnTo>
                <a:lnTo>
                  <a:pt x="669" y="619"/>
                </a:lnTo>
                <a:lnTo>
                  <a:pt x="680" y="604"/>
                </a:lnTo>
                <a:lnTo>
                  <a:pt x="691" y="590"/>
                </a:lnTo>
                <a:lnTo>
                  <a:pt x="701" y="574"/>
                </a:lnTo>
                <a:lnTo>
                  <a:pt x="710" y="559"/>
                </a:lnTo>
                <a:lnTo>
                  <a:pt x="719" y="542"/>
                </a:lnTo>
                <a:lnTo>
                  <a:pt x="727" y="525"/>
                </a:lnTo>
                <a:lnTo>
                  <a:pt x="733" y="508"/>
                </a:lnTo>
                <a:lnTo>
                  <a:pt x="739" y="491"/>
                </a:lnTo>
                <a:lnTo>
                  <a:pt x="744" y="472"/>
                </a:lnTo>
                <a:lnTo>
                  <a:pt x="748" y="455"/>
                </a:lnTo>
                <a:lnTo>
                  <a:pt x="751" y="435"/>
                </a:lnTo>
                <a:lnTo>
                  <a:pt x="754" y="417"/>
                </a:lnTo>
                <a:lnTo>
                  <a:pt x="756" y="398"/>
                </a:lnTo>
                <a:lnTo>
                  <a:pt x="756" y="378"/>
                </a:lnTo>
                <a:lnTo>
                  <a:pt x="756" y="359"/>
                </a:lnTo>
                <a:lnTo>
                  <a:pt x="754" y="339"/>
                </a:lnTo>
                <a:lnTo>
                  <a:pt x="751" y="321"/>
                </a:lnTo>
                <a:lnTo>
                  <a:pt x="748" y="302"/>
                </a:lnTo>
                <a:lnTo>
                  <a:pt x="744" y="284"/>
                </a:lnTo>
                <a:lnTo>
                  <a:pt x="739" y="266"/>
                </a:lnTo>
                <a:lnTo>
                  <a:pt x="733" y="249"/>
                </a:lnTo>
                <a:lnTo>
                  <a:pt x="727" y="231"/>
                </a:lnTo>
                <a:lnTo>
                  <a:pt x="719" y="214"/>
                </a:lnTo>
                <a:lnTo>
                  <a:pt x="710" y="198"/>
                </a:lnTo>
                <a:lnTo>
                  <a:pt x="701" y="183"/>
                </a:lnTo>
                <a:lnTo>
                  <a:pt x="691" y="167"/>
                </a:lnTo>
                <a:lnTo>
                  <a:pt x="680" y="152"/>
                </a:lnTo>
                <a:lnTo>
                  <a:pt x="669" y="137"/>
                </a:lnTo>
                <a:lnTo>
                  <a:pt x="658" y="124"/>
                </a:lnTo>
                <a:lnTo>
                  <a:pt x="645" y="111"/>
                </a:lnTo>
                <a:lnTo>
                  <a:pt x="632" y="98"/>
                </a:lnTo>
                <a:lnTo>
                  <a:pt x="619" y="87"/>
                </a:lnTo>
                <a:lnTo>
                  <a:pt x="604" y="76"/>
                </a:lnTo>
                <a:lnTo>
                  <a:pt x="589" y="65"/>
                </a:lnTo>
                <a:lnTo>
                  <a:pt x="574" y="55"/>
                </a:lnTo>
                <a:lnTo>
                  <a:pt x="558" y="46"/>
                </a:lnTo>
                <a:lnTo>
                  <a:pt x="542" y="38"/>
                </a:lnTo>
                <a:lnTo>
                  <a:pt x="525" y="30"/>
                </a:lnTo>
                <a:lnTo>
                  <a:pt x="507" y="23"/>
                </a:lnTo>
                <a:lnTo>
                  <a:pt x="490" y="17"/>
                </a:lnTo>
                <a:lnTo>
                  <a:pt x="472" y="12"/>
                </a:lnTo>
                <a:lnTo>
                  <a:pt x="454" y="8"/>
                </a:lnTo>
                <a:lnTo>
                  <a:pt x="435" y="5"/>
                </a:lnTo>
                <a:lnTo>
                  <a:pt x="417" y="2"/>
                </a:lnTo>
                <a:lnTo>
                  <a:pt x="397" y="0"/>
                </a:lnTo>
                <a:lnTo>
                  <a:pt x="378" y="0"/>
                </a:lnTo>
                <a:lnTo>
                  <a:pt x="358" y="0"/>
                </a:lnTo>
                <a:lnTo>
                  <a:pt x="339" y="2"/>
                </a:lnTo>
                <a:lnTo>
                  <a:pt x="321" y="5"/>
                </a:lnTo>
                <a:lnTo>
                  <a:pt x="301" y="8"/>
                </a:lnTo>
                <a:lnTo>
                  <a:pt x="284" y="12"/>
                </a:lnTo>
                <a:lnTo>
                  <a:pt x="265" y="17"/>
                </a:lnTo>
                <a:lnTo>
                  <a:pt x="248" y="23"/>
                </a:lnTo>
                <a:lnTo>
                  <a:pt x="231" y="30"/>
                </a:lnTo>
                <a:lnTo>
                  <a:pt x="214" y="38"/>
                </a:lnTo>
                <a:lnTo>
                  <a:pt x="197" y="46"/>
                </a:lnTo>
                <a:lnTo>
                  <a:pt x="182" y="55"/>
                </a:lnTo>
                <a:lnTo>
                  <a:pt x="166" y="65"/>
                </a:lnTo>
                <a:lnTo>
                  <a:pt x="152" y="76"/>
                </a:lnTo>
                <a:lnTo>
                  <a:pt x="137" y="87"/>
                </a:lnTo>
                <a:lnTo>
                  <a:pt x="124" y="98"/>
                </a:lnTo>
                <a:lnTo>
                  <a:pt x="111" y="111"/>
                </a:lnTo>
                <a:lnTo>
                  <a:pt x="98" y="124"/>
                </a:lnTo>
                <a:lnTo>
                  <a:pt x="86" y="137"/>
                </a:lnTo>
                <a:lnTo>
                  <a:pt x="75" y="152"/>
                </a:lnTo>
                <a:lnTo>
                  <a:pt x="65" y="167"/>
                </a:lnTo>
                <a:lnTo>
                  <a:pt x="55" y="183"/>
                </a:lnTo>
                <a:lnTo>
                  <a:pt x="45" y="198"/>
                </a:lnTo>
                <a:lnTo>
                  <a:pt x="38" y="214"/>
                </a:lnTo>
                <a:lnTo>
                  <a:pt x="30" y="231"/>
                </a:lnTo>
                <a:lnTo>
                  <a:pt x="22" y="249"/>
                </a:lnTo>
                <a:lnTo>
                  <a:pt x="17" y="266"/>
                </a:lnTo>
                <a:lnTo>
                  <a:pt x="12" y="284"/>
                </a:lnTo>
                <a:lnTo>
                  <a:pt x="7" y="302"/>
                </a:lnTo>
                <a:lnTo>
                  <a:pt x="4" y="321"/>
                </a:lnTo>
                <a:lnTo>
                  <a:pt x="2" y="339"/>
                </a:lnTo>
                <a:lnTo>
                  <a:pt x="0" y="359"/>
                </a:lnTo>
                <a:lnTo>
                  <a:pt x="0" y="378"/>
                </a:lnTo>
                <a:lnTo>
                  <a:pt x="0" y="398"/>
                </a:lnTo>
                <a:lnTo>
                  <a:pt x="2" y="417"/>
                </a:lnTo>
                <a:lnTo>
                  <a:pt x="4" y="435"/>
                </a:lnTo>
                <a:lnTo>
                  <a:pt x="7" y="455"/>
                </a:lnTo>
                <a:lnTo>
                  <a:pt x="12" y="472"/>
                </a:lnTo>
                <a:lnTo>
                  <a:pt x="17" y="491"/>
                </a:lnTo>
                <a:lnTo>
                  <a:pt x="22" y="508"/>
                </a:lnTo>
                <a:lnTo>
                  <a:pt x="30" y="525"/>
                </a:lnTo>
                <a:lnTo>
                  <a:pt x="38" y="542"/>
                </a:lnTo>
                <a:lnTo>
                  <a:pt x="45" y="559"/>
                </a:lnTo>
                <a:lnTo>
                  <a:pt x="55" y="574"/>
                </a:lnTo>
                <a:lnTo>
                  <a:pt x="65" y="590"/>
                </a:lnTo>
                <a:lnTo>
                  <a:pt x="75" y="604"/>
                </a:lnTo>
                <a:lnTo>
                  <a:pt x="86" y="619"/>
                </a:lnTo>
                <a:lnTo>
                  <a:pt x="98" y="632"/>
                </a:lnTo>
                <a:lnTo>
                  <a:pt x="111" y="645"/>
                </a:lnTo>
                <a:lnTo>
                  <a:pt x="124" y="658"/>
                </a:lnTo>
                <a:lnTo>
                  <a:pt x="137" y="670"/>
                </a:lnTo>
                <a:lnTo>
                  <a:pt x="152" y="681"/>
                </a:lnTo>
                <a:lnTo>
                  <a:pt x="166" y="691"/>
                </a:lnTo>
                <a:lnTo>
                  <a:pt x="182" y="701"/>
                </a:lnTo>
                <a:lnTo>
                  <a:pt x="197" y="711"/>
                </a:lnTo>
                <a:lnTo>
                  <a:pt x="214" y="718"/>
                </a:lnTo>
                <a:lnTo>
                  <a:pt x="231" y="726"/>
                </a:lnTo>
                <a:lnTo>
                  <a:pt x="248" y="734"/>
                </a:lnTo>
                <a:lnTo>
                  <a:pt x="265" y="739"/>
                </a:lnTo>
                <a:lnTo>
                  <a:pt x="284" y="744"/>
                </a:lnTo>
                <a:lnTo>
                  <a:pt x="301" y="749"/>
                </a:lnTo>
                <a:lnTo>
                  <a:pt x="321" y="752"/>
                </a:lnTo>
                <a:lnTo>
                  <a:pt x="339" y="754"/>
                </a:lnTo>
                <a:lnTo>
                  <a:pt x="358" y="756"/>
                </a:lnTo>
                <a:lnTo>
                  <a:pt x="378" y="756"/>
                </a:lnTo>
                <a:close/>
              </a:path>
            </a:pathLst>
          </a:custGeom>
          <a:gradFill flip="none" rotWithShape="1">
            <a:gsLst>
              <a:gs pos="0">
                <a:schemeClr val="bg1"/>
              </a:gs>
              <a:gs pos="100000">
                <a:srgbClr val="F0F0F0"/>
              </a:gs>
            </a:gsLst>
            <a:lin ang="10200000" scaled="0"/>
            <a:tileRect/>
          </a:gradFill>
          <a:ln>
            <a:noFill/>
          </a:ln>
          <a:effectLst>
            <a:outerShdw blurRad="1270000" dist="812800" dir="2700000" sx="80000" sy="8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7" name="Freeform: Shape 6">
            <a:extLst>
              <a:ext uri="{FF2B5EF4-FFF2-40B4-BE49-F238E27FC236}">
                <a16:creationId xmlns:a16="http://schemas.microsoft.com/office/drawing/2014/main" id="{9CC4589A-D4D3-4191-8538-9A7A0DE97EB7}"/>
              </a:ext>
            </a:extLst>
          </p:cNvPr>
          <p:cNvSpPr/>
          <p:nvPr/>
        </p:nvSpPr>
        <p:spPr>
          <a:xfrm>
            <a:off x="0" y="5561970"/>
            <a:ext cx="1108825" cy="1296030"/>
          </a:xfrm>
          <a:custGeom>
            <a:avLst/>
            <a:gdLst>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76554"/>
              <a:gd name="connsiteY0" fmla="*/ 0 h 3981450"/>
              <a:gd name="connsiteX1" fmla="*/ 3409950 w 3876554"/>
              <a:gd name="connsiteY1" fmla="*/ 2076450 h 3981450"/>
              <a:gd name="connsiteX2" fmla="*/ 3657600 w 3876554"/>
              <a:gd name="connsiteY2" fmla="*/ 3981450 h 3981450"/>
              <a:gd name="connsiteX3" fmla="*/ 38100 w 3876554"/>
              <a:gd name="connsiteY3" fmla="*/ 3962400 h 3981450"/>
              <a:gd name="connsiteX4" fmla="*/ 0 w 3876554"/>
              <a:gd name="connsiteY4" fmla="*/ 0 h 3981450"/>
              <a:gd name="connsiteX0" fmla="*/ 0 w 3916378"/>
              <a:gd name="connsiteY0" fmla="*/ 0 h 3981450"/>
              <a:gd name="connsiteX1" fmla="*/ 3409950 w 3916378"/>
              <a:gd name="connsiteY1" fmla="*/ 2076450 h 3981450"/>
              <a:gd name="connsiteX2" fmla="*/ 3657600 w 3916378"/>
              <a:gd name="connsiteY2" fmla="*/ 3981450 h 3981450"/>
              <a:gd name="connsiteX3" fmla="*/ 38100 w 3916378"/>
              <a:gd name="connsiteY3" fmla="*/ 3962400 h 3981450"/>
              <a:gd name="connsiteX4" fmla="*/ 0 w 3916378"/>
              <a:gd name="connsiteY4" fmla="*/ 0 h 3981450"/>
              <a:gd name="connsiteX0" fmla="*/ 0 w 3873335"/>
              <a:gd name="connsiteY0" fmla="*/ 0 h 3981450"/>
              <a:gd name="connsiteX1" fmla="*/ 3409950 w 3873335"/>
              <a:gd name="connsiteY1" fmla="*/ 2076450 h 3981450"/>
              <a:gd name="connsiteX2" fmla="*/ 3657600 w 3873335"/>
              <a:gd name="connsiteY2" fmla="*/ 3981450 h 3981450"/>
              <a:gd name="connsiteX3" fmla="*/ 38100 w 3873335"/>
              <a:gd name="connsiteY3" fmla="*/ 3962400 h 3981450"/>
              <a:gd name="connsiteX4" fmla="*/ 0 w 3873335"/>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38100 w 3786126"/>
              <a:gd name="connsiteY3" fmla="*/ 396240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4032226"/>
              <a:gd name="connsiteY0" fmla="*/ 0 h 4003693"/>
              <a:gd name="connsiteX1" fmla="*/ 3409950 w 4032226"/>
              <a:gd name="connsiteY1" fmla="*/ 2076450 h 4003693"/>
              <a:gd name="connsiteX2" fmla="*/ 3943350 w 4032226"/>
              <a:gd name="connsiteY2" fmla="*/ 4003693 h 4003693"/>
              <a:gd name="connsiteX3" fmla="*/ 0 w 4032226"/>
              <a:gd name="connsiteY3" fmla="*/ 3981450 h 4003693"/>
              <a:gd name="connsiteX4" fmla="*/ 0 w 4032226"/>
              <a:gd name="connsiteY4" fmla="*/ 0 h 4003693"/>
              <a:gd name="connsiteX0" fmla="*/ 0 w 3948509"/>
              <a:gd name="connsiteY0" fmla="*/ 0 h 4003693"/>
              <a:gd name="connsiteX1" fmla="*/ 3409950 w 3948509"/>
              <a:gd name="connsiteY1" fmla="*/ 2076450 h 4003693"/>
              <a:gd name="connsiteX2" fmla="*/ 3943350 w 3948509"/>
              <a:gd name="connsiteY2" fmla="*/ 4003693 h 4003693"/>
              <a:gd name="connsiteX3" fmla="*/ 0 w 3948509"/>
              <a:gd name="connsiteY3" fmla="*/ 3981450 h 4003693"/>
              <a:gd name="connsiteX4" fmla="*/ 0 w 3948509"/>
              <a:gd name="connsiteY4" fmla="*/ 0 h 4003693"/>
              <a:gd name="connsiteX0" fmla="*/ 0 w 3943350"/>
              <a:gd name="connsiteY0" fmla="*/ 0 h 4003693"/>
              <a:gd name="connsiteX1" fmla="*/ 3333750 w 3943350"/>
              <a:gd name="connsiteY1" fmla="*/ 1942994 h 4003693"/>
              <a:gd name="connsiteX2" fmla="*/ 3943350 w 3943350"/>
              <a:gd name="connsiteY2" fmla="*/ 4003693 h 4003693"/>
              <a:gd name="connsiteX3" fmla="*/ 0 w 3943350"/>
              <a:gd name="connsiteY3" fmla="*/ 3981450 h 4003693"/>
              <a:gd name="connsiteX4" fmla="*/ 0 w 3943350"/>
              <a:gd name="connsiteY4" fmla="*/ 0 h 4003693"/>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314198 h 4295648"/>
              <a:gd name="connsiteX1" fmla="*/ 1607574 w 4152900"/>
              <a:gd name="connsiteY1" fmla="*/ 305635 h 4295648"/>
              <a:gd name="connsiteX2" fmla="*/ 3200400 w 4152900"/>
              <a:gd name="connsiteY2" fmla="*/ 2034764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314198 h 4295648"/>
              <a:gd name="connsiteX1" fmla="*/ 1607574 w 4152900"/>
              <a:gd name="connsiteY1" fmla="*/ 305635 h 4295648"/>
              <a:gd name="connsiteX2" fmla="*/ 3200400 w 4152900"/>
              <a:gd name="connsiteY2" fmla="*/ 2034764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314198 h 4295648"/>
              <a:gd name="connsiteX1" fmla="*/ 1607574 w 4152900"/>
              <a:gd name="connsiteY1" fmla="*/ 305635 h 4295648"/>
              <a:gd name="connsiteX2" fmla="*/ 2073011 w 4152900"/>
              <a:gd name="connsiteY2" fmla="*/ 2171760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134448 h 4115898"/>
              <a:gd name="connsiteX1" fmla="*/ 1607574 w 4152900"/>
              <a:gd name="connsiteY1" fmla="*/ 125885 h 4115898"/>
              <a:gd name="connsiteX2" fmla="*/ 2073011 w 4152900"/>
              <a:gd name="connsiteY2" fmla="*/ 1992010 h 4115898"/>
              <a:gd name="connsiteX3" fmla="*/ 4152900 w 4152900"/>
              <a:gd name="connsiteY3" fmla="*/ 4115898 h 4115898"/>
              <a:gd name="connsiteX4" fmla="*/ 0 w 4152900"/>
              <a:gd name="connsiteY4" fmla="*/ 4115898 h 4115898"/>
              <a:gd name="connsiteX5" fmla="*/ 0 w 4152900"/>
              <a:gd name="connsiteY5" fmla="*/ 134448 h 4115898"/>
              <a:gd name="connsiteX0" fmla="*/ 0 w 4152900"/>
              <a:gd name="connsiteY0" fmla="*/ 8563 h 3990013"/>
              <a:gd name="connsiteX1" fmla="*/ 1607574 w 4152900"/>
              <a:gd name="connsiteY1" fmla="*/ 0 h 3990013"/>
              <a:gd name="connsiteX2" fmla="*/ 2073011 w 4152900"/>
              <a:gd name="connsiteY2" fmla="*/ 1866125 h 3990013"/>
              <a:gd name="connsiteX3" fmla="*/ 4152900 w 4152900"/>
              <a:gd name="connsiteY3" fmla="*/ 3990013 h 3990013"/>
              <a:gd name="connsiteX4" fmla="*/ 0 w 4152900"/>
              <a:gd name="connsiteY4" fmla="*/ 3990013 h 3990013"/>
              <a:gd name="connsiteX5" fmla="*/ 0 w 4152900"/>
              <a:gd name="connsiteY5" fmla="*/ 8563 h 3990013"/>
              <a:gd name="connsiteX0" fmla="*/ 0 w 4152900"/>
              <a:gd name="connsiteY0" fmla="*/ 8563 h 3990013"/>
              <a:gd name="connsiteX1" fmla="*/ 1607574 w 4152900"/>
              <a:gd name="connsiteY1" fmla="*/ 0 h 3990013"/>
              <a:gd name="connsiteX2" fmla="*/ 2073011 w 4152900"/>
              <a:gd name="connsiteY2" fmla="*/ 1866125 h 3990013"/>
              <a:gd name="connsiteX3" fmla="*/ 4152900 w 4152900"/>
              <a:gd name="connsiteY3" fmla="*/ 3990013 h 3990013"/>
              <a:gd name="connsiteX4" fmla="*/ 0 w 4152900"/>
              <a:gd name="connsiteY4" fmla="*/ 3990013 h 3990013"/>
              <a:gd name="connsiteX5" fmla="*/ 0 w 4152900"/>
              <a:gd name="connsiteY5" fmla="*/ 8563 h 3990013"/>
              <a:gd name="connsiteX0" fmla="*/ 0 w 4152900"/>
              <a:gd name="connsiteY0" fmla="*/ 51923 h 4033373"/>
              <a:gd name="connsiteX1" fmla="*/ 2073011 w 4152900"/>
              <a:gd name="connsiteY1" fmla="*/ 1909485 h 4033373"/>
              <a:gd name="connsiteX2" fmla="*/ 4152900 w 4152900"/>
              <a:gd name="connsiteY2" fmla="*/ 4033373 h 4033373"/>
              <a:gd name="connsiteX3" fmla="*/ 0 w 4152900"/>
              <a:gd name="connsiteY3" fmla="*/ 4033373 h 4033373"/>
              <a:gd name="connsiteX4" fmla="*/ 0 w 4152900"/>
              <a:gd name="connsiteY4" fmla="*/ 51923 h 4033373"/>
              <a:gd name="connsiteX0" fmla="*/ 0 w 4152900"/>
              <a:gd name="connsiteY0" fmla="*/ 39460 h 4020910"/>
              <a:gd name="connsiteX1" fmla="*/ 1759618 w 4152900"/>
              <a:gd name="connsiteY1" fmla="*/ 2475397 h 4020910"/>
              <a:gd name="connsiteX2" fmla="*/ 4152900 w 4152900"/>
              <a:gd name="connsiteY2" fmla="*/ 4020910 h 4020910"/>
              <a:gd name="connsiteX3" fmla="*/ 0 w 4152900"/>
              <a:gd name="connsiteY3" fmla="*/ 4020910 h 4020910"/>
              <a:gd name="connsiteX4" fmla="*/ 0 w 4152900"/>
              <a:gd name="connsiteY4" fmla="*/ 39460 h 4020910"/>
              <a:gd name="connsiteX0" fmla="*/ 0 w 4152900"/>
              <a:gd name="connsiteY0" fmla="*/ 48924 h 4030374"/>
              <a:gd name="connsiteX1" fmla="*/ 1759618 w 4152900"/>
              <a:gd name="connsiteY1" fmla="*/ 2484861 h 4030374"/>
              <a:gd name="connsiteX2" fmla="*/ 4152900 w 4152900"/>
              <a:gd name="connsiteY2" fmla="*/ 4030374 h 4030374"/>
              <a:gd name="connsiteX3" fmla="*/ 0 w 4152900"/>
              <a:gd name="connsiteY3" fmla="*/ 4030374 h 4030374"/>
              <a:gd name="connsiteX4" fmla="*/ 0 w 4152900"/>
              <a:gd name="connsiteY4" fmla="*/ 48924 h 4030374"/>
              <a:gd name="connsiteX0" fmla="*/ 0 w 4152900"/>
              <a:gd name="connsiteY0" fmla="*/ 0 h 3981450"/>
              <a:gd name="connsiteX1" fmla="*/ 1759618 w 4152900"/>
              <a:gd name="connsiteY1" fmla="*/ 2435937 h 3981450"/>
              <a:gd name="connsiteX2" fmla="*/ 4152900 w 4152900"/>
              <a:gd name="connsiteY2" fmla="*/ 3981450 h 3981450"/>
              <a:gd name="connsiteX3" fmla="*/ 0 w 4152900"/>
              <a:gd name="connsiteY3" fmla="*/ 3981450 h 3981450"/>
              <a:gd name="connsiteX4" fmla="*/ 0 w 4152900"/>
              <a:gd name="connsiteY4" fmla="*/ 0 h 398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2900" h="3981450">
                <a:moveTo>
                  <a:pt x="0" y="0"/>
                </a:moveTo>
                <a:cubicBezTo>
                  <a:pt x="1461964" y="320790"/>
                  <a:pt x="1694254" y="1290383"/>
                  <a:pt x="1759618" y="2435937"/>
                </a:cubicBezTo>
                <a:cubicBezTo>
                  <a:pt x="1824982" y="3581491"/>
                  <a:pt x="3971925" y="2641175"/>
                  <a:pt x="4152900" y="3981450"/>
                </a:cubicBezTo>
                <a:lnTo>
                  <a:pt x="0" y="3981450"/>
                </a:lnTo>
                <a:lnTo>
                  <a:pt x="0" y="0"/>
                </a:lnTo>
                <a:close/>
              </a:path>
            </a:pathLst>
          </a:custGeom>
          <a:solidFill>
            <a:srgbClr val="A6C3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Freeform 8">
            <a:extLst>
              <a:ext uri="{FF2B5EF4-FFF2-40B4-BE49-F238E27FC236}">
                <a16:creationId xmlns:a16="http://schemas.microsoft.com/office/drawing/2014/main" id="{C056453B-5B29-4BBB-9FD2-D20FABE2BE50}"/>
              </a:ext>
            </a:extLst>
          </p:cNvPr>
          <p:cNvSpPr>
            <a:spLocks/>
          </p:cNvSpPr>
          <p:nvPr/>
        </p:nvSpPr>
        <p:spPr bwMode="auto">
          <a:xfrm>
            <a:off x="650046" y="6714310"/>
            <a:ext cx="278675" cy="278675"/>
          </a:xfrm>
          <a:custGeom>
            <a:avLst/>
            <a:gdLst>
              <a:gd name="T0" fmla="*/ 417 w 756"/>
              <a:gd name="T1" fmla="*/ 754 h 756"/>
              <a:gd name="T2" fmla="*/ 472 w 756"/>
              <a:gd name="T3" fmla="*/ 744 h 756"/>
              <a:gd name="T4" fmla="*/ 525 w 756"/>
              <a:gd name="T5" fmla="*/ 726 h 756"/>
              <a:gd name="T6" fmla="*/ 574 w 756"/>
              <a:gd name="T7" fmla="*/ 701 h 756"/>
              <a:gd name="T8" fmla="*/ 619 w 756"/>
              <a:gd name="T9" fmla="*/ 670 h 756"/>
              <a:gd name="T10" fmla="*/ 658 w 756"/>
              <a:gd name="T11" fmla="*/ 632 h 756"/>
              <a:gd name="T12" fmla="*/ 691 w 756"/>
              <a:gd name="T13" fmla="*/ 590 h 756"/>
              <a:gd name="T14" fmla="*/ 719 w 756"/>
              <a:gd name="T15" fmla="*/ 542 h 756"/>
              <a:gd name="T16" fmla="*/ 739 w 756"/>
              <a:gd name="T17" fmla="*/ 491 h 756"/>
              <a:gd name="T18" fmla="*/ 751 w 756"/>
              <a:gd name="T19" fmla="*/ 435 h 756"/>
              <a:gd name="T20" fmla="*/ 756 w 756"/>
              <a:gd name="T21" fmla="*/ 378 h 756"/>
              <a:gd name="T22" fmla="*/ 751 w 756"/>
              <a:gd name="T23" fmla="*/ 321 h 756"/>
              <a:gd name="T24" fmla="*/ 739 w 756"/>
              <a:gd name="T25" fmla="*/ 266 h 756"/>
              <a:gd name="T26" fmla="*/ 719 w 756"/>
              <a:gd name="T27" fmla="*/ 214 h 756"/>
              <a:gd name="T28" fmla="*/ 691 w 756"/>
              <a:gd name="T29" fmla="*/ 167 h 756"/>
              <a:gd name="T30" fmla="*/ 658 w 756"/>
              <a:gd name="T31" fmla="*/ 124 h 756"/>
              <a:gd name="T32" fmla="*/ 619 w 756"/>
              <a:gd name="T33" fmla="*/ 87 h 756"/>
              <a:gd name="T34" fmla="*/ 574 w 756"/>
              <a:gd name="T35" fmla="*/ 55 h 756"/>
              <a:gd name="T36" fmla="*/ 525 w 756"/>
              <a:gd name="T37" fmla="*/ 30 h 756"/>
              <a:gd name="T38" fmla="*/ 472 w 756"/>
              <a:gd name="T39" fmla="*/ 12 h 756"/>
              <a:gd name="T40" fmla="*/ 417 w 756"/>
              <a:gd name="T41" fmla="*/ 2 h 756"/>
              <a:gd name="T42" fmla="*/ 358 w 756"/>
              <a:gd name="T43" fmla="*/ 0 h 756"/>
              <a:gd name="T44" fmla="*/ 301 w 756"/>
              <a:gd name="T45" fmla="*/ 8 h 756"/>
              <a:gd name="T46" fmla="*/ 248 w 756"/>
              <a:gd name="T47" fmla="*/ 23 h 756"/>
              <a:gd name="T48" fmla="*/ 197 w 756"/>
              <a:gd name="T49" fmla="*/ 46 h 756"/>
              <a:gd name="T50" fmla="*/ 152 w 756"/>
              <a:gd name="T51" fmla="*/ 76 h 756"/>
              <a:gd name="T52" fmla="*/ 111 w 756"/>
              <a:gd name="T53" fmla="*/ 111 h 756"/>
              <a:gd name="T54" fmla="*/ 75 w 756"/>
              <a:gd name="T55" fmla="*/ 152 h 756"/>
              <a:gd name="T56" fmla="*/ 45 w 756"/>
              <a:gd name="T57" fmla="*/ 198 h 756"/>
              <a:gd name="T58" fmla="*/ 22 w 756"/>
              <a:gd name="T59" fmla="*/ 249 h 756"/>
              <a:gd name="T60" fmla="*/ 7 w 756"/>
              <a:gd name="T61" fmla="*/ 302 h 756"/>
              <a:gd name="T62" fmla="*/ 0 w 756"/>
              <a:gd name="T63" fmla="*/ 359 h 756"/>
              <a:gd name="T64" fmla="*/ 2 w 756"/>
              <a:gd name="T65" fmla="*/ 417 h 756"/>
              <a:gd name="T66" fmla="*/ 12 w 756"/>
              <a:gd name="T67" fmla="*/ 472 h 756"/>
              <a:gd name="T68" fmla="*/ 30 w 756"/>
              <a:gd name="T69" fmla="*/ 525 h 756"/>
              <a:gd name="T70" fmla="*/ 55 w 756"/>
              <a:gd name="T71" fmla="*/ 574 h 756"/>
              <a:gd name="T72" fmla="*/ 86 w 756"/>
              <a:gd name="T73" fmla="*/ 619 h 756"/>
              <a:gd name="T74" fmla="*/ 124 w 756"/>
              <a:gd name="T75" fmla="*/ 658 h 756"/>
              <a:gd name="T76" fmla="*/ 166 w 756"/>
              <a:gd name="T77" fmla="*/ 691 h 756"/>
              <a:gd name="T78" fmla="*/ 214 w 756"/>
              <a:gd name="T79" fmla="*/ 718 h 756"/>
              <a:gd name="T80" fmla="*/ 265 w 756"/>
              <a:gd name="T81" fmla="*/ 739 h 756"/>
              <a:gd name="T82" fmla="*/ 321 w 756"/>
              <a:gd name="T83" fmla="*/ 752 h 756"/>
              <a:gd name="T84" fmla="*/ 378 w 756"/>
              <a:gd name="T85" fmla="*/ 756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6" h="756">
                <a:moveTo>
                  <a:pt x="378" y="756"/>
                </a:moveTo>
                <a:lnTo>
                  <a:pt x="397" y="756"/>
                </a:lnTo>
                <a:lnTo>
                  <a:pt x="417" y="754"/>
                </a:lnTo>
                <a:lnTo>
                  <a:pt x="435" y="752"/>
                </a:lnTo>
                <a:lnTo>
                  <a:pt x="454" y="749"/>
                </a:lnTo>
                <a:lnTo>
                  <a:pt x="472" y="744"/>
                </a:lnTo>
                <a:lnTo>
                  <a:pt x="490" y="739"/>
                </a:lnTo>
                <a:lnTo>
                  <a:pt x="507" y="734"/>
                </a:lnTo>
                <a:lnTo>
                  <a:pt x="525" y="726"/>
                </a:lnTo>
                <a:lnTo>
                  <a:pt x="542" y="718"/>
                </a:lnTo>
                <a:lnTo>
                  <a:pt x="558" y="711"/>
                </a:lnTo>
                <a:lnTo>
                  <a:pt x="574" y="701"/>
                </a:lnTo>
                <a:lnTo>
                  <a:pt x="589" y="691"/>
                </a:lnTo>
                <a:lnTo>
                  <a:pt x="604" y="681"/>
                </a:lnTo>
                <a:lnTo>
                  <a:pt x="619" y="670"/>
                </a:lnTo>
                <a:lnTo>
                  <a:pt x="632" y="658"/>
                </a:lnTo>
                <a:lnTo>
                  <a:pt x="645" y="645"/>
                </a:lnTo>
                <a:lnTo>
                  <a:pt x="658" y="632"/>
                </a:lnTo>
                <a:lnTo>
                  <a:pt x="669" y="619"/>
                </a:lnTo>
                <a:lnTo>
                  <a:pt x="680" y="604"/>
                </a:lnTo>
                <a:lnTo>
                  <a:pt x="691" y="590"/>
                </a:lnTo>
                <a:lnTo>
                  <a:pt x="701" y="574"/>
                </a:lnTo>
                <a:lnTo>
                  <a:pt x="710" y="559"/>
                </a:lnTo>
                <a:lnTo>
                  <a:pt x="719" y="542"/>
                </a:lnTo>
                <a:lnTo>
                  <a:pt x="727" y="525"/>
                </a:lnTo>
                <a:lnTo>
                  <a:pt x="733" y="508"/>
                </a:lnTo>
                <a:lnTo>
                  <a:pt x="739" y="491"/>
                </a:lnTo>
                <a:lnTo>
                  <a:pt x="744" y="472"/>
                </a:lnTo>
                <a:lnTo>
                  <a:pt x="748" y="455"/>
                </a:lnTo>
                <a:lnTo>
                  <a:pt x="751" y="435"/>
                </a:lnTo>
                <a:lnTo>
                  <a:pt x="754" y="417"/>
                </a:lnTo>
                <a:lnTo>
                  <a:pt x="756" y="398"/>
                </a:lnTo>
                <a:lnTo>
                  <a:pt x="756" y="378"/>
                </a:lnTo>
                <a:lnTo>
                  <a:pt x="756" y="359"/>
                </a:lnTo>
                <a:lnTo>
                  <a:pt x="754" y="339"/>
                </a:lnTo>
                <a:lnTo>
                  <a:pt x="751" y="321"/>
                </a:lnTo>
                <a:lnTo>
                  <a:pt x="748" y="302"/>
                </a:lnTo>
                <a:lnTo>
                  <a:pt x="744" y="284"/>
                </a:lnTo>
                <a:lnTo>
                  <a:pt x="739" y="266"/>
                </a:lnTo>
                <a:lnTo>
                  <a:pt x="733" y="249"/>
                </a:lnTo>
                <a:lnTo>
                  <a:pt x="727" y="231"/>
                </a:lnTo>
                <a:lnTo>
                  <a:pt x="719" y="214"/>
                </a:lnTo>
                <a:lnTo>
                  <a:pt x="710" y="198"/>
                </a:lnTo>
                <a:lnTo>
                  <a:pt x="701" y="183"/>
                </a:lnTo>
                <a:lnTo>
                  <a:pt x="691" y="167"/>
                </a:lnTo>
                <a:lnTo>
                  <a:pt x="680" y="152"/>
                </a:lnTo>
                <a:lnTo>
                  <a:pt x="669" y="137"/>
                </a:lnTo>
                <a:lnTo>
                  <a:pt x="658" y="124"/>
                </a:lnTo>
                <a:lnTo>
                  <a:pt x="645" y="111"/>
                </a:lnTo>
                <a:lnTo>
                  <a:pt x="632" y="98"/>
                </a:lnTo>
                <a:lnTo>
                  <a:pt x="619" y="87"/>
                </a:lnTo>
                <a:lnTo>
                  <a:pt x="604" y="76"/>
                </a:lnTo>
                <a:lnTo>
                  <a:pt x="589" y="65"/>
                </a:lnTo>
                <a:lnTo>
                  <a:pt x="574" y="55"/>
                </a:lnTo>
                <a:lnTo>
                  <a:pt x="558" y="46"/>
                </a:lnTo>
                <a:lnTo>
                  <a:pt x="542" y="38"/>
                </a:lnTo>
                <a:lnTo>
                  <a:pt x="525" y="30"/>
                </a:lnTo>
                <a:lnTo>
                  <a:pt x="507" y="23"/>
                </a:lnTo>
                <a:lnTo>
                  <a:pt x="490" y="17"/>
                </a:lnTo>
                <a:lnTo>
                  <a:pt x="472" y="12"/>
                </a:lnTo>
                <a:lnTo>
                  <a:pt x="454" y="8"/>
                </a:lnTo>
                <a:lnTo>
                  <a:pt x="435" y="5"/>
                </a:lnTo>
                <a:lnTo>
                  <a:pt x="417" y="2"/>
                </a:lnTo>
                <a:lnTo>
                  <a:pt x="397" y="0"/>
                </a:lnTo>
                <a:lnTo>
                  <a:pt x="378" y="0"/>
                </a:lnTo>
                <a:lnTo>
                  <a:pt x="358" y="0"/>
                </a:lnTo>
                <a:lnTo>
                  <a:pt x="339" y="2"/>
                </a:lnTo>
                <a:lnTo>
                  <a:pt x="321" y="5"/>
                </a:lnTo>
                <a:lnTo>
                  <a:pt x="301" y="8"/>
                </a:lnTo>
                <a:lnTo>
                  <a:pt x="284" y="12"/>
                </a:lnTo>
                <a:lnTo>
                  <a:pt x="265" y="17"/>
                </a:lnTo>
                <a:lnTo>
                  <a:pt x="248" y="23"/>
                </a:lnTo>
                <a:lnTo>
                  <a:pt x="231" y="30"/>
                </a:lnTo>
                <a:lnTo>
                  <a:pt x="214" y="38"/>
                </a:lnTo>
                <a:lnTo>
                  <a:pt x="197" y="46"/>
                </a:lnTo>
                <a:lnTo>
                  <a:pt x="182" y="55"/>
                </a:lnTo>
                <a:lnTo>
                  <a:pt x="166" y="65"/>
                </a:lnTo>
                <a:lnTo>
                  <a:pt x="152" y="76"/>
                </a:lnTo>
                <a:lnTo>
                  <a:pt x="137" y="87"/>
                </a:lnTo>
                <a:lnTo>
                  <a:pt x="124" y="98"/>
                </a:lnTo>
                <a:lnTo>
                  <a:pt x="111" y="111"/>
                </a:lnTo>
                <a:lnTo>
                  <a:pt x="98" y="124"/>
                </a:lnTo>
                <a:lnTo>
                  <a:pt x="86" y="137"/>
                </a:lnTo>
                <a:lnTo>
                  <a:pt x="75" y="152"/>
                </a:lnTo>
                <a:lnTo>
                  <a:pt x="65" y="167"/>
                </a:lnTo>
                <a:lnTo>
                  <a:pt x="55" y="183"/>
                </a:lnTo>
                <a:lnTo>
                  <a:pt x="45" y="198"/>
                </a:lnTo>
                <a:lnTo>
                  <a:pt x="38" y="214"/>
                </a:lnTo>
                <a:lnTo>
                  <a:pt x="30" y="231"/>
                </a:lnTo>
                <a:lnTo>
                  <a:pt x="22" y="249"/>
                </a:lnTo>
                <a:lnTo>
                  <a:pt x="17" y="266"/>
                </a:lnTo>
                <a:lnTo>
                  <a:pt x="12" y="284"/>
                </a:lnTo>
                <a:lnTo>
                  <a:pt x="7" y="302"/>
                </a:lnTo>
                <a:lnTo>
                  <a:pt x="4" y="321"/>
                </a:lnTo>
                <a:lnTo>
                  <a:pt x="2" y="339"/>
                </a:lnTo>
                <a:lnTo>
                  <a:pt x="0" y="359"/>
                </a:lnTo>
                <a:lnTo>
                  <a:pt x="0" y="378"/>
                </a:lnTo>
                <a:lnTo>
                  <a:pt x="0" y="398"/>
                </a:lnTo>
                <a:lnTo>
                  <a:pt x="2" y="417"/>
                </a:lnTo>
                <a:lnTo>
                  <a:pt x="4" y="435"/>
                </a:lnTo>
                <a:lnTo>
                  <a:pt x="7" y="455"/>
                </a:lnTo>
                <a:lnTo>
                  <a:pt x="12" y="472"/>
                </a:lnTo>
                <a:lnTo>
                  <a:pt x="17" y="491"/>
                </a:lnTo>
                <a:lnTo>
                  <a:pt x="22" y="508"/>
                </a:lnTo>
                <a:lnTo>
                  <a:pt x="30" y="525"/>
                </a:lnTo>
                <a:lnTo>
                  <a:pt x="38" y="542"/>
                </a:lnTo>
                <a:lnTo>
                  <a:pt x="45" y="559"/>
                </a:lnTo>
                <a:lnTo>
                  <a:pt x="55" y="574"/>
                </a:lnTo>
                <a:lnTo>
                  <a:pt x="65" y="590"/>
                </a:lnTo>
                <a:lnTo>
                  <a:pt x="75" y="604"/>
                </a:lnTo>
                <a:lnTo>
                  <a:pt x="86" y="619"/>
                </a:lnTo>
                <a:lnTo>
                  <a:pt x="98" y="632"/>
                </a:lnTo>
                <a:lnTo>
                  <a:pt x="111" y="645"/>
                </a:lnTo>
                <a:lnTo>
                  <a:pt x="124" y="658"/>
                </a:lnTo>
                <a:lnTo>
                  <a:pt x="137" y="670"/>
                </a:lnTo>
                <a:lnTo>
                  <a:pt x="152" y="681"/>
                </a:lnTo>
                <a:lnTo>
                  <a:pt x="166" y="691"/>
                </a:lnTo>
                <a:lnTo>
                  <a:pt x="182" y="701"/>
                </a:lnTo>
                <a:lnTo>
                  <a:pt x="197" y="711"/>
                </a:lnTo>
                <a:lnTo>
                  <a:pt x="214" y="718"/>
                </a:lnTo>
                <a:lnTo>
                  <a:pt x="231" y="726"/>
                </a:lnTo>
                <a:lnTo>
                  <a:pt x="248" y="734"/>
                </a:lnTo>
                <a:lnTo>
                  <a:pt x="265" y="739"/>
                </a:lnTo>
                <a:lnTo>
                  <a:pt x="284" y="744"/>
                </a:lnTo>
                <a:lnTo>
                  <a:pt x="301" y="749"/>
                </a:lnTo>
                <a:lnTo>
                  <a:pt x="321" y="752"/>
                </a:lnTo>
                <a:lnTo>
                  <a:pt x="339" y="754"/>
                </a:lnTo>
                <a:lnTo>
                  <a:pt x="358" y="756"/>
                </a:lnTo>
                <a:lnTo>
                  <a:pt x="378" y="756"/>
                </a:lnTo>
                <a:close/>
              </a:path>
            </a:pathLst>
          </a:custGeom>
          <a:solidFill>
            <a:srgbClr val="F9F9F9"/>
          </a:solidFill>
          <a:ln>
            <a:noFill/>
          </a:ln>
          <a:effectLst>
            <a:outerShdw blurRad="1270000" sx="47000" sy="47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3" name="TextBox 12">
            <a:extLst>
              <a:ext uri="{FF2B5EF4-FFF2-40B4-BE49-F238E27FC236}">
                <a16:creationId xmlns:a16="http://schemas.microsoft.com/office/drawing/2014/main" id="{2E06AFCE-2828-4370-B5EF-8C7970D083E7}"/>
              </a:ext>
            </a:extLst>
          </p:cNvPr>
          <p:cNvSpPr txBox="1"/>
          <p:nvPr/>
        </p:nvSpPr>
        <p:spPr>
          <a:xfrm>
            <a:off x="432332" y="2176214"/>
            <a:ext cx="7358742" cy="3477875"/>
          </a:xfrm>
          <a:prstGeom prst="rect">
            <a:avLst/>
          </a:prstGeom>
          <a:noFill/>
        </p:spPr>
        <p:txBody>
          <a:bodyPr wrap="square">
            <a:spAutoFit/>
          </a:bodyPr>
          <a:lstStyle/>
          <a:p>
            <a:pPr marL="342900" indent="-342900">
              <a:buFont typeface="Arial" panose="020B0604020202020204" pitchFamily="34" charset="0"/>
              <a:buChar char="•"/>
            </a:pPr>
            <a:r>
              <a:rPr lang="en-US" sz="2200" b="1" dirty="0">
                <a:solidFill>
                  <a:schemeClr val="bg1"/>
                </a:solidFill>
                <a:latin typeface="Poppins" panose="00000500000000000000" pitchFamily="2" charset="0"/>
                <a:cs typeface="Poppins" panose="00000500000000000000" pitchFamily="2" charset="0"/>
              </a:rPr>
              <a:t>What is </a:t>
            </a:r>
            <a:r>
              <a:rPr lang="en-US" sz="2200" b="1" dirty="0">
                <a:solidFill>
                  <a:srgbClr val="A6C32F"/>
                </a:solidFill>
                <a:latin typeface="Poppins" panose="00000500000000000000" pitchFamily="2" charset="0"/>
                <a:cs typeface="Poppins" panose="00000500000000000000" pitchFamily="2" charset="0"/>
              </a:rPr>
              <a:t>NLP</a:t>
            </a:r>
            <a:r>
              <a:rPr lang="en-US" sz="2200" b="1" dirty="0">
                <a:solidFill>
                  <a:schemeClr val="bg1"/>
                </a:solidFill>
                <a:latin typeface="Poppins" panose="00000500000000000000" pitchFamily="2" charset="0"/>
                <a:cs typeface="Poppins" panose="00000500000000000000" pitchFamily="2" charset="0"/>
              </a:rPr>
              <a:t>?</a:t>
            </a:r>
          </a:p>
          <a:p>
            <a:pPr marL="342900" indent="-342900">
              <a:buFont typeface="Arial" panose="020B0604020202020204" pitchFamily="34" charset="0"/>
              <a:buChar char="•"/>
            </a:pPr>
            <a:r>
              <a:rPr lang="en-US" sz="2200" b="1" dirty="0">
                <a:solidFill>
                  <a:srgbClr val="A6C32F"/>
                </a:solidFill>
                <a:latin typeface="Poppins" panose="00000500000000000000" pitchFamily="2" charset="0"/>
                <a:cs typeface="Poppins" panose="00000500000000000000" pitchFamily="2" charset="0"/>
              </a:rPr>
              <a:t>Input and Output </a:t>
            </a:r>
            <a:r>
              <a:rPr lang="en-US" sz="2200" b="1" dirty="0">
                <a:solidFill>
                  <a:schemeClr val="bg1"/>
                </a:solidFill>
                <a:latin typeface="Poppins" panose="00000500000000000000" pitchFamily="2" charset="0"/>
                <a:cs typeface="Poppins" panose="00000500000000000000" pitchFamily="2" charset="0"/>
              </a:rPr>
              <a:t>of NLP</a:t>
            </a:r>
          </a:p>
          <a:p>
            <a:pPr marL="342900" indent="-342900">
              <a:buFont typeface="Arial" panose="020B0604020202020204" pitchFamily="34" charset="0"/>
              <a:buChar char="•"/>
            </a:pPr>
            <a:r>
              <a:rPr lang="en-US" sz="2200" b="1" dirty="0">
                <a:solidFill>
                  <a:schemeClr val="bg1"/>
                </a:solidFill>
                <a:latin typeface="Poppins" panose="00000500000000000000" pitchFamily="2" charset="0"/>
                <a:cs typeface="Poppins" panose="00000500000000000000" pitchFamily="2" charset="0"/>
              </a:rPr>
              <a:t>NLP </a:t>
            </a:r>
            <a:r>
              <a:rPr lang="en-US" sz="2200" b="1" dirty="0">
                <a:solidFill>
                  <a:srgbClr val="A6C32F"/>
                </a:solidFill>
                <a:latin typeface="Poppins" panose="00000500000000000000" pitchFamily="2" charset="0"/>
                <a:cs typeface="Poppins" panose="00000500000000000000" pitchFamily="2" charset="0"/>
              </a:rPr>
              <a:t>Tools</a:t>
            </a:r>
          </a:p>
          <a:p>
            <a:pPr marL="342900" indent="-342900">
              <a:buFont typeface="Arial" panose="020B0604020202020204" pitchFamily="34" charset="0"/>
              <a:buChar char="•"/>
            </a:pPr>
            <a:r>
              <a:rPr lang="en-US" sz="2200" b="1" dirty="0">
                <a:solidFill>
                  <a:srgbClr val="A6C32F"/>
                </a:solidFill>
                <a:latin typeface="Poppins" panose="00000500000000000000" pitchFamily="2" charset="0"/>
                <a:cs typeface="Poppins" panose="00000500000000000000" pitchFamily="2" charset="0"/>
              </a:rPr>
              <a:t>Components</a:t>
            </a:r>
            <a:r>
              <a:rPr lang="en-US" sz="2200" b="1" dirty="0">
                <a:solidFill>
                  <a:schemeClr val="bg1"/>
                </a:solidFill>
                <a:latin typeface="Poppins" panose="00000500000000000000" pitchFamily="2" charset="0"/>
                <a:cs typeface="Poppins" panose="00000500000000000000" pitchFamily="2" charset="0"/>
              </a:rPr>
              <a:t> of NLP</a:t>
            </a:r>
          </a:p>
          <a:p>
            <a:pPr marL="342900" indent="-342900">
              <a:buFont typeface="Arial" panose="020B0604020202020204" pitchFamily="34" charset="0"/>
              <a:buChar char="•"/>
            </a:pPr>
            <a:r>
              <a:rPr lang="en-US" sz="2200" b="1" dirty="0">
                <a:solidFill>
                  <a:srgbClr val="A6C32F"/>
                </a:solidFill>
                <a:latin typeface="Poppins" panose="00000500000000000000" pitchFamily="2" charset="0"/>
                <a:cs typeface="Poppins" panose="00000500000000000000" pitchFamily="2" charset="0"/>
              </a:rPr>
              <a:t>Broad Classification </a:t>
            </a:r>
            <a:r>
              <a:rPr lang="en-US" sz="2200" b="1" dirty="0">
                <a:solidFill>
                  <a:schemeClr val="bg1"/>
                </a:solidFill>
                <a:latin typeface="Poppins" panose="00000500000000000000" pitchFamily="2" charset="0"/>
                <a:cs typeface="Poppins" panose="00000500000000000000" pitchFamily="2" charset="0"/>
              </a:rPr>
              <a:t>of NLP</a:t>
            </a:r>
          </a:p>
          <a:p>
            <a:pPr marL="342900" indent="-342900">
              <a:buFont typeface="Arial" panose="020B0604020202020204" pitchFamily="34" charset="0"/>
              <a:buChar char="•"/>
            </a:pPr>
            <a:r>
              <a:rPr lang="en-US" sz="2200" b="1" i="0" dirty="0">
                <a:solidFill>
                  <a:schemeClr val="bg1"/>
                </a:solidFill>
                <a:effectLst/>
                <a:latin typeface="Poppins" panose="00000500000000000000" pitchFamily="2" charset="0"/>
                <a:cs typeface="Poppins" panose="00000500000000000000" pitchFamily="2" charset="0"/>
              </a:rPr>
              <a:t>Natural Language Understanding </a:t>
            </a:r>
            <a:r>
              <a:rPr lang="en-US" sz="2200" b="1" i="0" dirty="0">
                <a:solidFill>
                  <a:srgbClr val="A6C32F"/>
                </a:solidFill>
                <a:effectLst/>
                <a:latin typeface="Poppins" panose="00000500000000000000" pitchFamily="2" charset="0"/>
                <a:cs typeface="Poppins" panose="00000500000000000000" pitchFamily="2" charset="0"/>
              </a:rPr>
              <a:t>(NLU)</a:t>
            </a:r>
          </a:p>
          <a:p>
            <a:pPr marL="342900" indent="-342900">
              <a:buFont typeface="Arial" panose="020B0604020202020204" pitchFamily="34" charset="0"/>
              <a:buChar char="•"/>
            </a:pPr>
            <a:r>
              <a:rPr lang="en-US" sz="2200" b="1" i="0" dirty="0">
                <a:solidFill>
                  <a:schemeClr val="bg1"/>
                </a:solidFill>
                <a:effectLst/>
                <a:latin typeface="Poppins" panose="00000500000000000000" pitchFamily="2" charset="0"/>
                <a:cs typeface="Poppins" panose="00000500000000000000" pitchFamily="2" charset="0"/>
              </a:rPr>
              <a:t>Natural Language Generation </a:t>
            </a:r>
            <a:r>
              <a:rPr lang="en-US" sz="2200" b="1" i="0" dirty="0">
                <a:solidFill>
                  <a:srgbClr val="A6C32F"/>
                </a:solidFill>
                <a:effectLst/>
                <a:latin typeface="Poppins" panose="00000500000000000000" pitchFamily="2" charset="0"/>
                <a:cs typeface="Poppins" panose="00000500000000000000" pitchFamily="2" charset="0"/>
              </a:rPr>
              <a:t>(NLG)</a:t>
            </a:r>
          </a:p>
          <a:p>
            <a:pPr marL="342900" indent="-342900">
              <a:buFont typeface="Arial" panose="020B0604020202020204" pitchFamily="34" charset="0"/>
              <a:buChar char="•"/>
            </a:pPr>
            <a:r>
              <a:rPr lang="en-US" sz="2200" b="1" dirty="0">
                <a:solidFill>
                  <a:srgbClr val="A6C32F"/>
                </a:solidFill>
                <a:latin typeface="Poppins" panose="00000500000000000000" pitchFamily="2" charset="0"/>
                <a:cs typeface="Poppins" panose="00000500000000000000" pitchFamily="2" charset="0"/>
              </a:rPr>
              <a:t>Difficulties</a:t>
            </a:r>
            <a:r>
              <a:rPr lang="en-US" sz="2200" b="1" dirty="0">
                <a:solidFill>
                  <a:schemeClr val="accent6"/>
                </a:solidFill>
                <a:latin typeface="Poppins" panose="00000500000000000000" pitchFamily="2" charset="0"/>
                <a:cs typeface="Poppins" panose="00000500000000000000" pitchFamily="2" charset="0"/>
              </a:rPr>
              <a:t> </a:t>
            </a:r>
            <a:r>
              <a:rPr lang="en-US" sz="2200" b="1" dirty="0">
                <a:solidFill>
                  <a:schemeClr val="bg1"/>
                </a:solidFill>
                <a:latin typeface="Poppins" panose="00000500000000000000" pitchFamily="2" charset="0"/>
                <a:cs typeface="Poppins" panose="00000500000000000000" pitchFamily="2" charset="0"/>
              </a:rPr>
              <a:t>in NLU</a:t>
            </a:r>
          </a:p>
          <a:p>
            <a:pPr marL="342900" indent="-342900">
              <a:buFont typeface="Arial" panose="020B0604020202020204" pitchFamily="34" charset="0"/>
              <a:buChar char="•"/>
            </a:pPr>
            <a:r>
              <a:rPr lang="en-US" sz="2200" b="1" dirty="0">
                <a:solidFill>
                  <a:srgbClr val="A6C32F"/>
                </a:solidFill>
                <a:latin typeface="Poppins" panose="00000500000000000000" pitchFamily="2" charset="0"/>
                <a:cs typeface="Poppins" panose="00000500000000000000" pitchFamily="2" charset="0"/>
              </a:rPr>
              <a:t>Steps </a:t>
            </a:r>
            <a:r>
              <a:rPr lang="en-US" sz="2200" b="1" dirty="0">
                <a:solidFill>
                  <a:schemeClr val="bg1"/>
                </a:solidFill>
                <a:latin typeface="Poppins" panose="00000500000000000000" pitchFamily="2" charset="0"/>
                <a:cs typeface="Poppins" panose="00000500000000000000" pitchFamily="2" charset="0"/>
              </a:rPr>
              <a:t>of NLP</a:t>
            </a:r>
          </a:p>
          <a:p>
            <a:pPr marL="342900" indent="-342900">
              <a:buFont typeface="Arial" panose="020B0604020202020204" pitchFamily="34" charset="0"/>
              <a:buChar char="•"/>
            </a:pPr>
            <a:r>
              <a:rPr lang="en-US" sz="2200" b="1" dirty="0">
                <a:solidFill>
                  <a:schemeClr val="bg1"/>
                </a:solidFill>
                <a:latin typeface="Poppins" panose="00000500000000000000" pitchFamily="2" charset="0"/>
                <a:cs typeface="Poppins" panose="00000500000000000000" pitchFamily="2" charset="0"/>
              </a:rPr>
              <a:t>Context Free </a:t>
            </a:r>
            <a:r>
              <a:rPr lang="en-US" sz="2200" b="1" dirty="0">
                <a:solidFill>
                  <a:srgbClr val="A6C32F"/>
                </a:solidFill>
                <a:latin typeface="Poppins" panose="00000500000000000000" pitchFamily="2" charset="0"/>
                <a:cs typeface="Poppins" panose="00000500000000000000" pitchFamily="2" charset="0"/>
              </a:rPr>
              <a:t>Grammar</a:t>
            </a:r>
          </a:p>
        </p:txBody>
      </p:sp>
      <p:sp>
        <p:nvSpPr>
          <p:cNvPr id="14" name="TextBox 13">
            <a:extLst>
              <a:ext uri="{FF2B5EF4-FFF2-40B4-BE49-F238E27FC236}">
                <a16:creationId xmlns:a16="http://schemas.microsoft.com/office/drawing/2014/main" id="{E780807A-D473-4F57-BDEC-585C69F28E89}"/>
              </a:ext>
            </a:extLst>
          </p:cNvPr>
          <p:cNvSpPr txBox="1"/>
          <p:nvPr/>
        </p:nvSpPr>
        <p:spPr>
          <a:xfrm>
            <a:off x="6601098" y="2176214"/>
            <a:ext cx="7358742" cy="3477875"/>
          </a:xfrm>
          <a:prstGeom prst="rect">
            <a:avLst/>
          </a:prstGeom>
          <a:noFill/>
        </p:spPr>
        <p:txBody>
          <a:bodyPr wrap="square">
            <a:spAutoFit/>
          </a:bodyPr>
          <a:lstStyle/>
          <a:p>
            <a:pPr marL="342900" indent="-342900">
              <a:buFont typeface="Arial" panose="020B0604020202020204" pitchFamily="34" charset="0"/>
              <a:buChar char="•"/>
            </a:pPr>
            <a:r>
              <a:rPr lang="en-US" sz="2200" b="1" dirty="0">
                <a:solidFill>
                  <a:srgbClr val="A6C32F"/>
                </a:solidFill>
                <a:latin typeface="Poppins" panose="00000500000000000000" pitchFamily="2" charset="0"/>
                <a:cs typeface="Poppins" panose="00000500000000000000" pitchFamily="2" charset="0"/>
              </a:rPr>
              <a:t>Top-Down</a:t>
            </a:r>
            <a:r>
              <a:rPr lang="en-US" sz="2200" b="1" dirty="0">
                <a:solidFill>
                  <a:schemeClr val="bg1"/>
                </a:solidFill>
                <a:latin typeface="Poppins" panose="00000500000000000000" pitchFamily="2" charset="0"/>
                <a:cs typeface="Poppins" panose="00000500000000000000" pitchFamily="2" charset="0"/>
              </a:rPr>
              <a:t> Parser</a:t>
            </a:r>
          </a:p>
          <a:p>
            <a:pPr marL="342900" indent="-342900">
              <a:buFont typeface="Arial" panose="020B0604020202020204" pitchFamily="34" charset="0"/>
              <a:buChar char="•"/>
            </a:pPr>
            <a:r>
              <a:rPr lang="en-US" sz="2200" b="1" dirty="0">
                <a:solidFill>
                  <a:srgbClr val="A6C32F"/>
                </a:solidFill>
                <a:latin typeface="Poppins" panose="00000500000000000000" pitchFamily="2" charset="0"/>
                <a:cs typeface="Poppins" panose="00000500000000000000" pitchFamily="2" charset="0"/>
              </a:rPr>
              <a:t>Benefits</a:t>
            </a:r>
            <a:r>
              <a:rPr lang="en-US" sz="2200" b="1" dirty="0">
                <a:solidFill>
                  <a:schemeClr val="bg1"/>
                </a:solidFill>
                <a:latin typeface="Poppins" panose="00000500000000000000" pitchFamily="2" charset="0"/>
                <a:cs typeface="Poppins" panose="00000500000000000000" pitchFamily="2" charset="0"/>
              </a:rPr>
              <a:t> of NLP</a:t>
            </a:r>
          </a:p>
          <a:p>
            <a:pPr marL="342900" indent="-342900">
              <a:buFont typeface="Arial" panose="020B0604020202020204" pitchFamily="34" charset="0"/>
              <a:buChar char="•"/>
            </a:pPr>
            <a:r>
              <a:rPr lang="en-US" sz="2200" b="1" dirty="0">
                <a:solidFill>
                  <a:schemeClr val="bg1"/>
                </a:solidFill>
                <a:latin typeface="Poppins" panose="00000500000000000000" pitchFamily="2" charset="0"/>
                <a:cs typeface="Poppins" panose="00000500000000000000" pitchFamily="2" charset="0"/>
              </a:rPr>
              <a:t>Why NLP </a:t>
            </a:r>
            <a:r>
              <a:rPr lang="en-US" sz="2200" b="1" dirty="0">
                <a:solidFill>
                  <a:srgbClr val="A6C32F"/>
                </a:solidFill>
                <a:latin typeface="Poppins" panose="00000500000000000000" pitchFamily="2" charset="0"/>
                <a:cs typeface="Poppins" panose="00000500000000000000" pitchFamily="2" charset="0"/>
              </a:rPr>
              <a:t>matters</a:t>
            </a:r>
            <a:r>
              <a:rPr lang="en-US" sz="2200" b="1" dirty="0">
                <a:solidFill>
                  <a:schemeClr val="bg1"/>
                </a:solidFill>
                <a:latin typeface="Poppins" panose="00000500000000000000" pitchFamily="2" charset="0"/>
                <a:cs typeface="Poppins" panose="00000500000000000000" pitchFamily="2" charset="0"/>
              </a:rPr>
              <a:t>?</a:t>
            </a:r>
          </a:p>
          <a:p>
            <a:pPr marL="342900" indent="-342900">
              <a:buFont typeface="Arial" panose="020B0604020202020204" pitchFamily="34" charset="0"/>
              <a:buChar char="•"/>
            </a:pPr>
            <a:r>
              <a:rPr lang="en-US" sz="2200" b="1" dirty="0">
                <a:solidFill>
                  <a:schemeClr val="bg1"/>
                </a:solidFill>
                <a:latin typeface="Poppins" panose="00000500000000000000" pitchFamily="2" charset="0"/>
                <a:cs typeface="Poppins" panose="00000500000000000000" pitchFamily="2" charset="0"/>
              </a:rPr>
              <a:t>How NLP</a:t>
            </a:r>
            <a:r>
              <a:rPr lang="en-US" sz="2200" b="1" dirty="0">
                <a:solidFill>
                  <a:srgbClr val="A6C32F"/>
                </a:solidFill>
                <a:latin typeface="Poppins" panose="00000500000000000000" pitchFamily="2" charset="0"/>
                <a:cs typeface="Poppins" panose="00000500000000000000" pitchFamily="2" charset="0"/>
              </a:rPr>
              <a:t> works</a:t>
            </a:r>
            <a:r>
              <a:rPr lang="en-US" sz="2200" b="1" dirty="0">
                <a:solidFill>
                  <a:schemeClr val="bg1"/>
                </a:solidFill>
                <a:latin typeface="Poppins" panose="00000500000000000000" pitchFamily="2" charset="0"/>
                <a:cs typeface="Poppins" panose="00000500000000000000" pitchFamily="2" charset="0"/>
              </a:rPr>
              <a:t>?</a:t>
            </a:r>
          </a:p>
          <a:p>
            <a:pPr marL="342900" indent="-342900">
              <a:buFont typeface="Arial" panose="020B0604020202020204" pitchFamily="34" charset="0"/>
              <a:buChar char="•"/>
            </a:pPr>
            <a:r>
              <a:rPr lang="en-US" sz="2200" b="1" dirty="0">
                <a:solidFill>
                  <a:srgbClr val="A6C32F"/>
                </a:solidFill>
                <a:latin typeface="Poppins" panose="00000500000000000000" pitchFamily="2" charset="0"/>
                <a:cs typeface="Poppins" panose="00000500000000000000" pitchFamily="2" charset="0"/>
              </a:rPr>
              <a:t>Challenges </a:t>
            </a:r>
            <a:r>
              <a:rPr lang="en-US" sz="2200" b="1" dirty="0">
                <a:solidFill>
                  <a:schemeClr val="bg1"/>
                </a:solidFill>
                <a:latin typeface="Poppins" panose="00000500000000000000" pitchFamily="2" charset="0"/>
                <a:cs typeface="Poppins" panose="00000500000000000000" pitchFamily="2" charset="0"/>
              </a:rPr>
              <a:t>of NLP</a:t>
            </a:r>
          </a:p>
          <a:p>
            <a:pPr marL="342900" indent="-342900">
              <a:buFont typeface="Arial" panose="020B0604020202020204" pitchFamily="34" charset="0"/>
              <a:buChar char="•"/>
            </a:pPr>
            <a:r>
              <a:rPr lang="en-US" sz="2200" b="1" dirty="0">
                <a:solidFill>
                  <a:schemeClr val="bg1"/>
                </a:solidFill>
                <a:latin typeface="Poppins" panose="00000500000000000000" pitchFamily="2" charset="0"/>
                <a:cs typeface="Poppins" panose="00000500000000000000" pitchFamily="2" charset="0"/>
              </a:rPr>
              <a:t>NLP </a:t>
            </a:r>
            <a:r>
              <a:rPr lang="en-US" sz="2200" b="1" dirty="0">
                <a:solidFill>
                  <a:srgbClr val="A6C32F"/>
                </a:solidFill>
                <a:latin typeface="Poppins" panose="00000500000000000000" pitchFamily="2" charset="0"/>
                <a:cs typeface="Poppins" panose="00000500000000000000" pitchFamily="2" charset="0"/>
              </a:rPr>
              <a:t>Pipeline</a:t>
            </a:r>
            <a:r>
              <a:rPr lang="en-US" sz="2200" b="1" dirty="0">
                <a:solidFill>
                  <a:schemeClr val="bg1"/>
                </a:solidFill>
                <a:latin typeface="Poppins" panose="00000500000000000000" pitchFamily="2" charset="0"/>
                <a:cs typeface="Poppins" panose="00000500000000000000" pitchFamily="2" charset="0"/>
              </a:rPr>
              <a:t> </a:t>
            </a:r>
          </a:p>
          <a:p>
            <a:pPr marL="342900" indent="-342900">
              <a:buFont typeface="Arial" panose="020B0604020202020204" pitchFamily="34" charset="0"/>
              <a:buChar char="•"/>
            </a:pPr>
            <a:r>
              <a:rPr lang="en-US" sz="2200" b="1" dirty="0">
                <a:solidFill>
                  <a:srgbClr val="A6C32F"/>
                </a:solidFill>
                <a:latin typeface="Poppins" panose="00000500000000000000" pitchFamily="2" charset="0"/>
                <a:cs typeface="Poppins" panose="00000500000000000000" pitchFamily="2" charset="0"/>
              </a:rPr>
              <a:t>Real World Applications </a:t>
            </a:r>
            <a:r>
              <a:rPr lang="en-US" sz="2200" b="1" dirty="0">
                <a:solidFill>
                  <a:schemeClr val="bg1"/>
                </a:solidFill>
                <a:latin typeface="Poppins" panose="00000500000000000000" pitchFamily="2" charset="0"/>
                <a:cs typeface="Poppins" panose="00000500000000000000" pitchFamily="2" charset="0"/>
              </a:rPr>
              <a:t>of NLP</a:t>
            </a:r>
          </a:p>
          <a:p>
            <a:pPr marL="342900" indent="-342900">
              <a:buFont typeface="Arial" panose="020B0604020202020204" pitchFamily="34" charset="0"/>
              <a:buChar char="•"/>
            </a:pPr>
            <a:r>
              <a:rPr lang="en-US" sz="2200" b="1" dirty="0">
                <a:solidFill>
                  <a:schemeClr val="bg1"/>
                </a:solidFill>
                <a:latin typeface="Poppins" panose="00000500000000000000" pitchFamily="2" charset="0"/>
                <a:cs typeface="Poppins" panose="00000500000000000000" pitchFamily="2" charset="0"/>
              </a:rPr>
              <a:t>Recent </a:t>
            </a:r>
            <a:r>
              <a:rPr lang="en-US" sz="2200" b="1" dirty="0">
                <a:solidFill>
                  <a:srgbClr val="A6C32F"/>
                </a:solidFill>
                <a:latin typeface="Poppins" panose="00000500000000000000" pitchFamily="2" charset="0"/>
                <a:cs typeface="Poppins" panose="00000500000000000000" pitchFamily="2" charset="0"/>
              </a:rPr>
              <a:t>Developments</a:t>
            </a:r>
            <a:r>
              <a:rPr lang="en-US" sz="2200" b="1" dirty="0">
                <a:solidFill>
                  <a:schemeClr val="bg1"/>
                </a:solidFill>
                <a:latin typeface="Poppins" panose="00000500000000000000" pitchFamily="2" charset="0"/>
                <a:cs typeface="Poppins" panose="00000500000000000000" pitchFamily="2" charset="0"/>
              </a:rPr>
              <a:t> in NLP</a:t>
            </a:r>
          </a:p>
          <a:p>
            <a:pPr marL="342900" indent="-342900">
              <a:buFont typeface="Arial" panose="020B0604020202020204" pitchFamily="34" charset="0"/>
              <a:buChar char="•"/>
            </a:pPr>
            <a:r>
              <a:rPr lang="en-US" sz="2200" b="1" dirty="0">
                <a:solidFill>
                  <a:schemeClr val="bg1"/>
                </a:solidFill>
                <a:latin typeface="Poppins" panose="00000500000000000000" pitchFamily="2" charset="0"/>
                <a:cs typeface="Poppins" panose="00000500000000000000" pitchFamily="2" charset="0"/>
              </a:rPr>
              <a:t>Conclusion</a:t>
            </a:r>
          </a:p>
          <a:p>
            <a:pPr marL="342900" indent="-342900">
              <a:buFont typeface="Arial" panose="020B0604020202020204" pitchFamily="34" charset="0"/>
              <a:buChar char="•"/>
            </a:pPr>
            <a:r>
              <a:rPr lang="en-US" sz="2200" b="1" dirty="0">
                <a:solidFill>
                  <a:schemeClr val="bg1"/>
                </a:solidFill>
                <a:latin typeface="Poppins" panose="00000500000000000000" pitchFamily="2" charset="0"/>
                <a:cs typeface="Poppins" panose="00000500000000000000" pitchFamily="2" charset="0"/>
              </a:rPr>
              <a:t>References</a:t>
            </a:r>
          </a:p>
        </p:txBody>
      </p:sp>
      <p:sp>
        <p:nvSpPr>
          <p:cNvPr id="15" name="Title 1">
            <a:extLst>
              <a:ext uri="{FF2B5EF4-FFF2-40B4-BE49-F238E27FC236}">
                <a16:creationId xmlns:a16="http://schemas.microsoft.com/office/drawing/2014/main" id="{7444A7F5-4AA0-4B26-B777-E33D4EA3A7CA}"/>
              </a:ext>
            </a:extLst>
          </p:cNvPr>
          <p:cNvSpPr txBox="1">
            <a:spLocks/>
          </p:cNvSpPr>
          <p:nvPr/>
        </p:nvSpPr>
        <p:spPr>
          <a:xfrm>
            <a:off x="3632200" y="549548"/>
            <a:ext cx="4927600" cy="652593"/>
          </a:xfrm>
        </p:spPr>
        <p:txBody>
          <a:bodyPr>
            <a:noAutofit/>
          </a:bodyPr>
          <a:lstStyle>
            <a:lvl1pPr algn="l" defTabSz="1460754" rtl="0" eaLnBrk="1" latinLnBrk="0" hangingPunct="1">
              <a:lnSpc>
                <a:spcPct val="90000"/>
              </a:lnSpc>
              <a:spcBef>
                <a:spcPct val="0"/>
              </a:spcBef>
              <a:buNone/>
              <a:defRPr sz="7029" kern="1200">
                <a:solidFill>
                  <a:schemeClr val="tx1"/>
                </a:solidFill>
                <a:latin typeface="+mj-lt"/>
                <a:ea typeface="+mj-ea"/>
                <a:cs typeface="+mj-cs"/>
              </a:defRPr>
            </a:lvl1pPr>
          </a:lstStyle>
          <a:p>
            <a:pPr algn="ctr"/>
            <a:r>
              <a:rPr lang="en-US" sz="4800" b="1" dirty="0">
                <a:solidFill>
                  <a:schemeClr val="bg1"/>
                </a:solidFill>
                <a:latin typeface="Poppins" panose="00000500000000000000" pitchFamily="2" charset="0"/>
                <a:cs typeface="Poppins" panose="00000500000000000000" pitchFamily="2" charset="0"/>
              </a:rPr>
              <a:t>Outlines</a:t>
            </a:r>
            <a:endParaRPr lang="en-US" sz="4800" b="1" dirty="0">
              <a:solidFill>
                <a:srgbClr val="A6C32F"/>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94308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367A2BAB-399F-401E-8503-7FD3E1B2F00D}"/>
              </a:ext>
            </a:extLst>
          </p:cNvPr>
          <p:cNvSpPr/>
          <p:nvPr/>
        </p:nvSpPr>
        <p:spPr>
          <a:xfrm>
            <a:off x="10632817" y="0"/>
            <a:ext cx="1593731" cy="1419497"/>
          </a:xfrm>
          <a:custGeom>
            <a:avLst/>
            <a:gdLst>
              <a:gd name="connsiteX0" fmla="*/ 4648 w 7391400"/>
              <a:gd name="connsiteY0" fmla="*/ 0 h 6591971"/>
              <a:gd name="connsiteX1" fmla="*/ 7371596 w 7391400"/>
              <a:gd name="connsiteY1" fmla="*/ 0 h 6591971"/>
              <a:gd name="connsiteX2" fmla="*/ 7391400 w 7391400"/>
              <a:gd name="connsiteY2" fmla="*/ 5950652 h 6591971"/>
              <a:gd name="connsiteX3" fmla="*/ 3529694 w 7391400"/>
              <a:gd name="connsiteY3" fmla="*/ 5465800 h 6591971"/>
              <a:gd name="connsiteX4" fmla="*/ 2981550 w 7391400"/>
              <a:gd name="connsiteY4" fmla="*/ 2062229 h 6591971"/>
              <a:gd name="connsiteX5" fmla="*/ 4648 w 7391400"/>
              <a:gd name="connsiteY5" fmla="*/ 0 h 659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1400" h="6591971">
                <a:moveTo>
                  <a:pt x="4648" y="0"/>
                </a:moveTo>
                <a:lnTo>
                  <a:pt x="7371596" y="0"/>
                </a:lnTo>
                <a:cubicBezTo>
                  <a:pt x="7378197" y="1983551"/>
                  <a:pt x="7384799" y="3967101"/>
                  <a:pt x="7391400" y="5950652"/>
                </a:cubicBezTo>
                <a:cubicBezTo>
                  <a:pt x="6896311" y="6571165"/>
                  <a:pt x="4789466" y="7199770"/>
                  <a:pt x="3529694" y="5465800"/>
                </a:cubicBezTo>
                <a:cubicBezTo>
                  <a:pt x="2910240" y="4101497"/>
                  <a:pt x="3795384" y="3078814"/>
                  <a:pt x="2981550" y="2062229"/>
                </a:cubicBezTo>
                <a:cubicBezTo>
                  <a:pt x="2167716" y="1045644"/>
                  <a:pt x="-116596" y="2394604"/>
                  <a:pt x="4648" y="0"/>
                </a:cubicBezTo>
                <a:close/>
              </a:path>
            </a:pathLst>
          </a:custGeom>
          <a:solidFill>
            <a:srgbClr val="A6C3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Freeform 8">
            <a:extLst>
              <a:ext uri="{FF2B5EF4-FFF2-40B4-BE49-F238E27FC236}">
                <a16:creationId xmlns:a16="http://schemas.microsoft.com/office/drawing/2014/main" id="{9D830601-8331-40D6-867F-41863DAF0163}"/>
              </a:ext>
            </a:extLst>
          </p:cNvPr>
          <p:cNvSpPr>
            <a:spLocks/>
          </p:cNvSpPr>
          <p:nvPr/>
        </p:nvSpPr>
        <p:spPr bwMode="auto">
          <a:xfrm flipV="1">
            <a:off x="12071937" y="367754"/>
            <a:ext cx="309221" cy="309222"/>
          </a:xfrm>
          <a:custGeom>
            <a:avLst/>
            <a:gdLst>
              <a:gd name="T0" fmla="*/ 417 w 756"/>
              <a:gd name="T1" fmla="*/ 754 h 756"/>
              <a:gd name="T2" fmla="*/ 472 w 756"/>
              <a:gd name="T3" fmla="*/ 744 h 756"/>
              <a:gd name="T4" fmla="*/ 525 w 756"/>
              <a:gd name="T5" fmla="*/ 726 h 756"/>
              <a:gd name="T6" fmla="*/ 574 w 756"/>
              <a:gd name="T7" fmla="*/ 701 h 756"/>
              <a:gd name="T8" fmla="*/ 619 w 756"/>
              <a:gd name="T9" fmla="*/ 670 h 756"/>
              <a:gd name="T10" fmla="*/ 658 w 756"/>
              <a:gd name="T11" fmla="*/ 632 h 756"/>
              <a:gd name="T12" fmla="*/ 691 w 756"/>
              <a:gd name="T13" fmla="*/ 590 h 756"/>
              <a:gd name="T14" fmla="*/ 719 w 756"/>
              <a:gd name="T15" fmla="*/ 542 h 756"/>
              <a:gd name="T16" fmla="*/ 739 w 756"/>
              <a:gd name="T17" fmla="*/ 491 h 756"/>
              <a:gd name="T18" fmla="*/ 751 w 756"/>
              <a:gd name="T19" fmla="*/ 435 h 756"/>
              <a:gd name="T20" fmla="*/ 756 w 756"/>
              <a:gd name="T21" fmla="*/ 378 h 756"/>
              <a:gd name="T22" fmla="*/ 751 w 756"/>
              <a:gd name="T23" fmla="*/ 321 h 756"/>
              <a:gd name="T24" fmla="*/ 739 w 756"/>
              <a:gd name="T25" fmla="*/ 266 h 756"/>
              <a:gd name="T26" fmla="*/ 719 w 756"/>
              <a:gd name="T27" fmla="*/ 214 h 756"/>
              <a:gd name="T28" fmla="*/ 691 w 756"/>
              <a:gd name="T29" fmla="*/ 167 h 756"/>
              <a:gd name="T30" fmla="*/ 658 w 756"/>
              <a:gd name="T31" fmla="*/ 124 h 756"/>
              <a:gd name="T32" fmla="*/ 619 w 756"/>
              <a:gd name="T33" fmla="*/ 87 h 756"/>
              <a:gd name="T34" fmla="*/ 574 w 756"/>
              <a:gd name="T35" fmla="*/ 55 h 756"/>
              <a:gd name="T36" fmla="*/ 525 w 756"/>
              <a:gd name="T37" fmla="*/ 30 h 756"/>
              <a:gd name="T38" fmla="*/ 472 w 756"/>
              <a:gd name="T39" fmla="*/ 12 h 756"/>
              <a:gd name="T40" fmla="*/ 417 w 756"/>
              <a:gd name="T41" fmla="*/ 2 h 756"/>
              <a:gd name="T42" fmla="*/ 358 w 756"/>
              <a:gd name="T43" fmla="*/ 0 h 756"/>
              <a:gd name="T44" fmla="*/ 301 w 756"/>
              <a:gd name="T45" fmla="*/ 8 h 756"/>
              <a:gd name="T46" fmla="*/ 248 w 756"/>
              <a:gd name="T47" fmla="*/ 23 h 756"/>
              <a:gd name="T48" fmla="*/ 197 w 756"/>
              <a:gd name="T49" fmla="*/ 46 h 756"/>
              <a:gd name="T50" fmla="*/ 152 w 756"/>
              <a:gd name="T51" fmla="*/ 76 h 756"/>
              <a:gd name="T52" fmla="*/ 111 w 756"/>
              <a:gd name="T53" fmla="*/ 111 h 756"/>
              <a:gd name="T54" fmla="*/ 75 w 756"/>
              <a:gd name="T55" fmla="*/ 152 h 756"/>
              <a:gd name="T56" fmla="*/ 45 w 756"/>
              <a:gd name="T57" fmla="*/ 198 h 756"/>
              <a:gd name="T58" fmla="*/ 22 w 756"/>
              <a:gd name="T59" fmla="*/ 249 h 756"/>
              <a:gd name="T60" fmla="*/ 7 w 756"/>
              <a:gd name="T61" fmla="*/ 302 h 756"/>
              <a:gd name="T62" fmla="*/ 0 w 756"/>
              <a:gd name="T63" fmla="*/ 359 h 756"/>
              <a:gd name="T64" fmla="*/ 2 w 756"/>
              <a:gd name="T65" fmla="*/ 417 h 756"/>
              <a:gd name="T66" fmla="*/ 12 w 756"/>
              <a:gd name="T67" fmla="*/ 472 h 756"/>
              <a:gd name="T68" fmla="*/ 30 w 756"/>
              <a:gd name="T69" fmla="*/ 525 h 756"/>
              <a:gd name="T70" fmla="*/ 55 w 756"/>
              <a:gd name="T71" fmla="*/ 574 h 756"/>
              <a:gd name="T72" fmla="*/ 86 w 756"/>
              <a:gd name="T73" fmla="*/ 619 h 756"/>
              <a:gd name="T74" fmla="*/ 124 w 756"/>
              <a:gd name="T75" fmla="*/ 658 h 756"/>
              <a:gd name="T76" fmla="*/ 166 w 756"/>
              <a:gd name="T77" fmla="*/ 691 h 756"/>
              <a:gd name="T78" fmla="*/ 214 w 756"/>
              <a:gd name="T79" fmla="*/ 718 h 756"/>
              <a:gd name="T80" fmla="*/ 265 w 756"/>
              <a:gd name="T81" fmla="*/ 739 h 756"/>
              <a:gd name="T82" fmla="*/ 321 w 756"/>
              <a:gd name="T83" fmla="*/ 752 h 756"/>
              <a:gd name="T84" fmla="*/ 378 w 756"/>
              <a:gd name="T85" fmla="*/ 756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6" h="756">
                <a:moveTo>
                  <a:pt x="378" y="756"/>
                </a:moveTo>
                <a:lnTo>
                  <a:pt x="397" y="756"/>
                </a:lnTo>
                <a:lnTo>
                  <a:pt x="417" y="754"/>
                </a:lnTo>
                <a:lnTo>
                  <a:pt x="435" y="752"/>
                </a:lnTo>
                <a:lnTo>
                  <a:pt x="454" y="749"/>
                </a:lnTo>
                <a:lnTo>
                  <a:pt x="472" y="744"/>
                </a:lnTo>
                <a:lnTo>
                  <a:pt x="490" y="739"/>
                </a:lnTo>
                <a:lnTo>
                  <a:pt x="507" y="734"/>
                </a:lnTo>
                <a:lnTo>
                  <a:pt x="525" y="726"/>
                </a:lnTo>
                <a:lnTo>
                  <a:pt x="542" y="718"/>
                </a:lnTo>
                <a:lnTo>
                  <a:pt x="558" y="711"/>
                </a:lnTo>
                <a:lnTo>
                  <a:pt x="574" y="701"/>
                </a:lnTo>
                <a:lnTo>
                  <a:pt x="589" y="691"/>
                </a:lnTo>
                <a:lnTo>
                  <a:pt x="604" y="681"/>
                </a:lnTo>
                <a:lnTo>
                  <a:pt x="619" y="670"/>
                </a:lnTo>
                <a:lnTo>
                  <a:pt x="632" y="658"/>
                </a:lnTo>
                <a:lnTo>
                  <a:pt x="645" y="645"/>
                </a:lnTo>
                <a:lnTo>
                  <a:pt x="658" y="632"/>
                </a:lnTo>
                <a:lnTo>
                  <a:pt x="669" y="619"/>
                </a:lnTo>
                <a:lnTo>
                  <a:pt x="680" y="604"/>
                </a:lnTo>
                <a:lnTo>
                  <a:pt x="691" y="590"/>
                </a:lnTo>
                <a:lnTo>
                  <a:pt x="701" y="574"/>
                </a:lnTo>
                <a:lnTo>
                  <a:pt x="710" y="559"/>
                </a:lnTo>
                <a:lnTo>
                  <a:pt x="719" y="542"/>
                </a:lnTo>
                <a:lnTo>
                  <a:pt x="727" y="525"/>
                </a:lnTo>
                <a:lnTo>
                  <a:pt x="733" y="508"/>
                </a:lnTo>
                <a:lnTo>
                  <a:pt x="739" y="491"/>
                </a:lnTo>
                <a:lnTo>
                  <a:pt x="744" y="472"/>
                </a:lnTo>
                <a:lnTo>
                  <a:pt x="748" y="455"/>
                </a:lnTo>
                <a:lnTo>
                  <a:pt x="751" y="435"/>
                </a:lnTo>
                <a:lnTo>
                  <a:pt x="754" y="417"/>
                </a:lnTo>
                <a:lnTo>
                  <a:pt x="756" y="398"/>
                </a:lnTo>
                <a:lnTo>
                  <a:pt x="756" y="378"/>
                </a:lnTo>
                <a:lnTo>
                  <a:pt x="756" y="359"/>
                </a:lnTo>
                <a:lnTo>
                  <a:pt x="754" y="339"/>
                </a:lnTo>
                <a:lnTo>
                  <a:pt x="751" y="321"/>
                </a:lnTo>
                <a:lnTo>
                  <a:pt x="748" y="302"/>
                </a:lnTo>
                <a:lnTo>
                  <a:pt x="744" y="284"/>
                </a:lnTo>
                <a:lnTo>
                  <a:pt x="739" y="266"/>
                </a:lnTo>
                <a:lnTo>
                  <a:pt x="733" y="249"/>
                </a:lnTo>
                <a:lnTo>
                  <a:pt x="727" y="231"/>
                </a:lnTo>
                <a:lnTo>
                  <a:pt x="719" y="214"/>
                </a:lnTo>
                <a:lnTo>
                  <a:pt x="710" y="198"/>
                </a:lnTo>
                <a:lnTo>
                  <a:pt x="701" y="183"/>
                </a:lnTo>
                <a:lnTo>
                  <a:pt x="691" y="167"/>
                </a:lnTo>
                <a:lnTo>
                  <a:pt x="680" y="152"/>
                </a:lnTo>
                <a:lnTo>
                  <a:pt x="669" y="137"/>
                </a:lnTo>
                <a:lnTo>
                  <a:pt x="658" y="124"/>
                </a:lnTo>
                <a:lnTo>
                  <a:pt x="645" y="111"/>
                </a:lnTo>
                <a:lnTo>
                  <a:pt x="632" y="98"/>
                </a:lnTo>
                <a:lnTo>
                  <a:pt x="619" y="87"/>
                </a:lnTo>
                <a:lnTo>
                  <a:pt x="604" y="76"/>
                </a:lnTo>
                <a:lnTo>
                  <a:pt x="589" y="65"/>
                </a:lnTo>
                <a:lnTo>
                  <a:pt x="574" y="55"/>
                </a:lnTo>
                <a:lnTo>
                  <a:pt x="558" y="46"/>
                </a:lnTo>
                <a:lnTo>
                  <a:pt x="542" y="38"/>
                </a:lnTo>
                <a:lnTo>
                  <a:pt x="525" y="30"/>
                </a:lnTo>
                <a:lnTo>
                  <a:pt x="507" y="23"/>
                </a:lnTo>
                <a:lnTo>
                  <a:pt x="490" y="17"/>
                </a:lnTo>
                <a:lnTo>
                  <a:pt x="472" y="12"/>
                </a:lnTo>
                <a:lnTo>
                  <a:pt x="454" y="8"/>
                </a:lnTo>
                <a:lnTo>
                  <a:pt x="435" y="5"/>
                </a:lnTo>
                <a:lnTo>
                  <a:pt x="417" y="2"/>
                </a:lnTo>
                <a:lnTo>
                  <a:pt x="397" y="0"/>
                </a:lnTo>
                <a:lnTo>
                  <a:pt x="378" y="0"/>
                </a:lnTo>
                <a:lnTo>
                  <a:pt x="358" y="0"/>
                </a:lnTo>
                <a:lnTo>
                  <a:pt x="339" y="2"/>
                </a:lnTo>
                <a:lnTo>
                  <a:pt x="321" y="5"/>
                </a:lnTo>
                <a:lnTo>
                  <a:pt x="301" y="8"/>
                </a:lnTo>
                <a:lnTo>
                  <a:pt x="284" y="12"/>
                </a:lnTo>
                <a:lnTo>
                  <a:pt x="265" y="17"/>
                </a:lnTo>
                <a:lnTo>
                  <a:pt x="248" y="23"/>
                </a:lnTo>
                <a:lnTo>
                  <a:pt x="231" y="30"/>
                </a:lnTo>
                <a:lnTo>
                  <a:pt x="214" y="38"/>
                </a:lnTo>
                <a:lnTo>
                  <a:pt x="197" y="46"/>
                </a:lnTo>
                <a:lnTo>
                  <a:pt x="182" y="55"/>
                </a:lnTo>
                <a:lnTo>
                  <a:pt x="166" y="65"/>
                </a:lnTo>
                <a:lnTo>
                  <a:pt x="152" y="76"/>
                </a:lnTo>
                <a:lnTo>
                  <a:pt x="137" y="87"/>
                </a:lnTo>
                <a:lnTo>
                  <a:pt x="124" y="98"/>
                </a:lnTo>
                <a:lnTo>
                  <a:pt x="111" y="111"/>
                </a:lnTo>
                <a:lnTo>
                  <a:pt x="98" y="124"/>
                </a:lnTo>
                <a:lnTo>
                  <a:pt x="86" y="137"/>
                </a:lnTo>
                <a:lnTo>
                  <a:pt x="75" y="152"/>
                </a:lnTo>
                <a:lnTo>
                  <a:pt x="65" y="167"/>
                </a:lnTo>
                <a:lnTo>
                  <a:pt x="55" y="183"/>
                </a:lnTo>
                <a:lnTo>
                  <a:pt x="45" y="198"/>
                </a:lnTo>
                <a:lnTo>
                  <a:pt x="38" y="214"/>
                </a:lnTo>
                <a:lnTo>
                  <a:pt x="30" y="231"/>
                </a:lnTo>
                <a:lnTo>
                  <a:pt x="22" y="249"/>
                </a:lnTo>
                <a:lnTo>
                  <a:pt x="17" y="266"/>
                </a:lnTo>
                <a:lnTo>
                  <a:pt x="12" y="284"/>
                </a:lnTo>
                <a:lnTo>
                  <a:pt x="7" y="302"/>
                </a:lnTo>
                <a:lnTo>
                  <a:pt x="4" y="321"/>
                </a:lnTo>
                <a:lnTo>
                  <a:pt x="2" y="339"/>
                </a:lnTo>
                <a:lnTo>
                  <a:pt x="0" y="359"/>
                </a:lnTo>
                <a:lnTo>
                  <a:pt x="0" y="378"/>
                </a:lnTo>
                <a:lnTo>
                  <a:pt x="0" y="398"/>
                </a:lnTo>
                <a:lnTo>
                  <a:pt x="2" y="417"/>
                </a:lnTo>
                <a:lnTo>
                  <a:pt x="4" y="435"/>
                </a:lnTo>
                <a:lnTo>
                  <a:pt x="7" y="455"/>
                </a:lnTo>
                <a:lnTo>
                  <a:pt x="12" y="472"/>
                </a:lnTo>
                <a:lnTo>
                  <a:pt x="17" y="491"/>
                </a:lnTo>
                <a:lnTo>
                  <a:pt x="22" y="508"/>
                </a:lnTo>
                <a:lnTo>
                  <a:pt x="30" y="525"/>
                </a:lnTo>
                <a:lnTo>
                  <a:pt x="38" y="542"/>
                </a:lnTo>
                <a:lnTo>
                  <a:pt x="45" y="559"/>
                </a:lnTo>
                <a:lnTo>
                  <a:pt x="55" y="574"/>
                </a:lnTo>
                <a:lnTo>
                  <a:pt x="65" y="590"/>
                </a:lnTo>
                <a:lnTo>
                  <a:pt x="75" y="604"/>
                </a:lnTo>
                <a:lnTo>
                  <a:pt x="86" y="619"/>
                </a:lnTo>
                <a:lnTo>
                  <a:pt x="98" y="632"/>
                </a:lnTo>
                <a:lnTo>
                  <a:pt x="111" y="645"/>
                </a:lnTo>
                <a:lnTo>
                  <a:pt x="124" y="658"/>
                </a:lnTo>
                <a:lnTo>
                  <a:pt x="137" y="670"/>
                </a:lnTo>
                <a:lnTo>
                  <a:pt x="152" y="681"/>
                </a:lnTo>
                <a:lnTo>
                  <a:pt x="166" y="691"/>
                </a:lnTo>
                <a:lnTo>
                  <a:pt x="182" y="701"/>
                </a:lnTo>
                <a:lnTo>
                  <a:pt x="197" y="711"/>
                </a:lnTo>
                <a:lnTo>
                  <a:pt x="214" y="718"/>
                </a:lnTo>
                <a:lnTo>
                  <a:pt x="231" y="726"/>
                </a:lnTo>
                <a:lnTo>
                  <a:pt x="248" y="734"/>
                </a:lnTo>
                <a:lnTo>
                  <a:pt x="265" y="739"/>
                </a:lnTo>
                <a:lnTo>
                  <a:pt x="284" y="744"/>
                </a:lnTo>
                <a:lnTo>
                  <a:pt x="301" y="749"/>
                </a:lnTo>
                <a:lnTo>
                  <a:pt x="321" y="752"/>
                </a:lnTo>
                <a:lnTo>
                  <a:pt x="339" y="754"/>
                </a:lnTo>
                <a:lnTo>
                  <a:pt x="358" y="756"/>
                </a:lnTo>
                <a:lnTo>
                  <a:pt x="378" y="756"/>
                </a:lnTo>
                <a:close/>
              </a:path>
            </a:pathLst>
          </a:custGeom>
          <a:gradFill flip="none" rotWithShape="1">
            <a:gsLst>
              <a:gs pos="0">
                <a:schemeClr val="bg1"/>
              </a:gs>
              <a:gs pos="100000">
                <a:srgbClr val="F0F0F0"/>
              </a:gs>
            </a:gsLst>
            <a:lin ang="10200000" scaled="0"/>
            <a:tileRect/>
          </a:gradFill>
          <a:ln>
            <a:noFill/>
          </a:ln>
          <a:effectLst>
            <a:outerShdw blurRad="1270000" dist="812800" dir="2700000" sx="80000" sy="8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7" name="Freeform: Shape 6">
            <a:extLst>
              <a:ext uri="{FF2B5EF4-FFF2-40B4-BE49-F238E27FC236}">
                <a16:creationId xmlns:a16="http://schemas.microsoft.com/office/drawing/2014/main" id="{9CC4589A-D4D3-4191-8538-9A7A0DE97EB7}"/>
              </a:ext>
            </a:extLst>
          </p:cNvPr>
          <p:cNvSpPr/>
          <p:nvPr/>
        </p:nvSpPr>
        <p:spPr>
          <a:xfrm>
            <a:off x="0" y="5561970"/>
            <a:ext cx="1108825" cy="1296030"/>
          </a:xfrm>
          <a:custGeom>
            <a:avLst/>
            <a:gdLst>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76554"/>
              <a:gd name="connsiteY0" fmla="*/ 0 h 3981450"/>
              <a:gd name="connsiteX1" fmla="*/ 3409950 w 3876554"/>
              <a:gd name="connsiteY1" fmla="*/ 2076450 h 3981450"/>
              <a:gd name="connsiteX2" fmla="*/ 3657600 w 3876554"/>
              <a:gd name="connsiteY2" fmla="*/ 3981450 h 3981450"/>
              <a:gd name="connsiteX3" fmla="*/ 38100 w 3876554"/>
              <a:gd name="connsiteY3" fmla="*/ 3962400 h 3981450"/>
              <a:gd name="connsiteX4" fmla="*/ 0 w 3876554"/>
              <a:gd name="connsiteY4" fmla="*/ 0 h 3981450"/>
              <a:gd name="connsiteX0" fmla="*/ 0 w 3916378"/>
              <a:gd name="connsiteY0" fmla="*/ 0 h 3981450"/>
              <a:gd name="connsiteX1" fmla="*/ 3409950 w 3916378"/>
              <a:gd name="connsiteY1" fmla="*/ 2076450 h 3981450"/>
              <a:gd name="connsiteX2" fmla="*/ 3657600 w 3916378"/>
              <a:gd name="connsiteY2" fmla="*/ 3981450 h 3981450"/>
              <a:gd name="connsiteX3" fmla="*/ 38100 w 3916378"/>
              <a:gd name="connsiteY3" fmla="*/ 3962400 h 3981450"/>
              <a:gd name="connsiteX4" fmla="*/ 0 w 3916378"/>
              <a:gd name="connsiteY4" fmla="*/ 0 h 3981450"/>
              <a:gd name="connsiteX0" fmla="*/ 0 w 3873335"/>
              <a:gd name="connsiteY0" fmla="*/ 0 h 3981450"/>
              <a:gd name="connsiteX1" fmla="*/ 3409950 w 3873335"/>
              <a:gd name="connsiteY1" fmla="*/ 2076450 h 3981450"/>
              <a:gd name="connsiteX2" fmla="*/ 3657600 w 3873335"/>
              <a:gd name="connsiteY2" fmla="*/ 3981450 h 3981450"/>
              <a:gd name="connsiteX3" fmla="*/ 38100 w 3873335"/>
              <a:gd name="connsiteY3" fmla="*/ 3962400 h 3981450"/>
              <a:gd name="connsiteX4" fmla="*/ 0 w 3873335"/>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38100 w 3786126"/>
              <a:gd name="connsiteY3" fmla="*/ 396240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4032226"/>
              <a:gd name="connsiteY0" fmla="*/ 0 h 4003693"/>
              <a:gd name="connsiteX1" fmla="*/ 3409950 w 4032226"/>
              <a:gd name="connsiteY1" fmla="*/ 2076450 h 4003693"/>
              <a:gd name="connsiteX2" fmla="*/ 3943350 w 4032226"/>
              <a:gd name="connsiteY2" fmla="*/ 4003693 h 4003693"/>
              <a:gd name="connsiteX3" fmla="*/ 0 w 4032226"/>
              <a:gd name="connsiteY3" fmla="*/ 3981450 h 4003693"/>
              <a:gd name="connsiteX4" fmla="*/ 0 w 4032226"/>
              <a:gd name="connsiteY4" fmla="*/ 0 h 4003693"/>
              <a:gd name="connsiteX0" fmla="*/ 0 w 3948509"/>
              <a:gd name="connsiteY0" fmla="*/ 0 h 4003693"/>
              <a:gd name="connsiteX1" fmla="*/ 3409950 w 3948509"/>
              <a:gd name="connsiteY1" fmla="*/ 2076450 h 4003693"/>
              <a:gd name="connsiteX2" fmla="*/ 3943350 w 3948509"/>
              <a:gd name="connsiteY2" fmla="*/ 4003693 h 4003693"/>
              <a:gd name="connsiteX3" fmla="*/ 0 w 3948509"/>
              <a:gd name="connsiteY3" fmla="*/ 3981450 h 4003693"/>
              <a:gd name="connsiteX4" fmla="*/ 0 w 3948509"/>
              <a:gd name="connsiteY4" fmla="*/ 0 h 4003693"/>
              <a:gd name="connsiteX0" fmla="*/ 0 w 3943350"/>
              <a:gd name="connsiteY0" fmla="*/ 0 h 4003693"/>
              <a:gd name="connsiteX1" fmla="*/ 3333750 w 3943350"/>
              <a:gd name="connsiteY1" fmla="*/ 1942994 h 4003693"/>
              <a:gd name="connsiteX2" fmla="*/ 3943350 w 3943350"/>
              <a:gd name="connsiteY2" fmla="*/ 4003693 h 4003693"/>
              <a:gd name="connsiteX3" fmla="*/ 0 w 3943350"/>
              <a:gd name="connsiteY3" fmla="*/ 3981450 h 4003693"/>
              <a:gd name="connsiteX4" fmla="*/ 0 w 3943350"/>
              <a:gd name="connsiteY4" fmla="*/ 0 h 4003693"/>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314198 h 4295648"/>
              <a:gd name="connsiteX1" fmla="*/ 1607574 w 4152900"/>
              <a:gd name="connsiteY1" fmla="*/ 305635 h 4295648"/>
              <a:gd name="connsiteX2" fmla="*/ 3200400 w 4152900"/>
              <a:gd name="connsiteY2" fmla="*/ 2034764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314198 h 4295648"/>
              <a:gd name="connsiteX1" fmla="*/ 1607574 w 4152900"/>
              <a:gd name="connsiteY1" fmla="*/ 305635 h 4295648"/>
              <a:gd name="connsiteX2" fmla="*/ 3200400 w 4152900"/>
              <a:gd name="connsiteY2" fmla="*/ 2034764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314198 h 4295648"/>
              <a:gd name="connsiteX1" fmla="*/ 1607574 w 4152900"/>
              <a:gd name="connsiteY1" fmla="*/ 305635 h 4295648"/>
              <a:gd name="connsiteX2" fmla="*/ 2073011 w 4152900"/>
              <a:gd name="connsiteY2" fmla="*/ 2171760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134448 h 4115898"/>
              <a:gd name="connsiteX1" fmla="*/ 1607574 w 4152900"/>
              <a:gd name="connsiteY1" fmla="*/ 125885 h 4115898"/>
              <a:gd name="connsiteX2" fmla="*/ 2073011 w 4152900"/>
              <a:gd name="connsiteY2" fmla="*/ 1992010 h 4115898"/>
              <a:gd name="connsiteX3" fmla="*/ 4152900 w 4152900"/>
              <a:gd name="connsiteY3" fmla="*/ 4115898 h 4115898"/>
              <a:gd name="connsiteX4" fmla="*/ 0 w 4152900"/>
              <a:gd name="connsiteY4" fmla="*/ 4115898 h 4115898"/>
              <a:gd name="connsiteX5" fmla="*/ 0 w 4152900"/>
              <a:gd name="connsiteY5" fmla="*/ 134448 h 4115898"/>
              <a:gd name="connsiteX0" fmla="*/ 0 w 4152900"/>
              <a:gd name="connsiteY0" fmla="*/ 8563 h 3990013"/>
              <a:gd name="connsiteX1" fmla="*/ 1607574 w 4152900"/>
              <a:gd name="connsiteY1" fmla="*/ 0 h 3990013"/>
              <a:gd name="connsiteX2" fmla="*/ 2073011 w 4152900"/>
              <a:gd name="connsiteY2" fmla="*/ 1866125 h 3990013"/>
              <a:gd name="connsiteX3" fmla="*/ 4152900 w 4152900"/>
              <a:gd name="connsiteY3" fmla="*/ 3990013 h 3990013"/>
              <a:gd name="connsiteX4" fmla="*/ 0 w 4152900"/>
              <a:gd name="connsiteY4" fmla="*/ 3990013 h 3990013"/>
              <a:gd name="connsiteX5" fmla="*/ 0 w 4152900"/>
              <a:gd name="connsiteY5" fmla="*/ 8563 h 3990013"/>
              <a:gd name="connsiteX0" fmla="*/ 0 w 4152900"/>
              <a:gd name="connsiteY0" fmla="*/ 8563 h 3990013"/>
              <a:gd name="connsiteX1" fmla="*/ 1607574 w 4152900"/>
              <a:gd name="connsiteY1" fmla="*/ 0 h 3990013"/>
              <a:gd name="connsiteX2" fmla="*/ 2073011 w 4152900"/>
              <a:gd name="connsiteY2" fmla="*/ 1866125 h 3990013"/>
              <a:gd name="connsiteX3" fmla="*/ 4152900 w 4152900"/>
              <a:gd name="connsiteY3" fmla="*/ 3990013 h 3990013"/>
              <a:gd name="connsiteX4" fmla="*/ 0 w 4152900"/>
              <a:gd name="connsiteY4" fmla="*/ 3990013 h 3990013"/>
              <a:gd name="connsiteX5" fmla="*/ 0 w 4152900"/>
              <a:gd name="connsiteY5" fmla="*/ 8563 h 3990013"/>
              <a:gd name="connsiteX0" fmla="*/ 0 w 4152900"/>
              <a:gd name="connsiteY0" fmla="*/ 51923 h 4033373"/>
              <a:gd name="connsiteX1" fmla="*/ 2073011 w 4152900"/>
              <a:gd name="connsiteY1" fmla="*/ 1909485 h 4033373"/>
              <a:gd name="connsiteX2" fmla="*/ 4152900 w 4152900"/>
              <a:gd name="connsiteY2" fmla="*/ 4033373 h 4033373"/>
              <a:gd name="connsiteX3" fmla="*/ 0 w 4152900"/>
              <a:gd name="connsiteY3" fmla="*/ 4033373 h 4033373"/>
              <a:gd name="connsiteX4" fmla="*/ 0 w 4152900"/>
              <a:gd name="connsiteY4" fmla="*/ 51923 h 4033373"/>
              <a:gd name="connsiteX0" fmla="*/ 0 w 4152900"/>
              <a:gd name="connsiteY0" fmla="*/ 39460 h 4020910"/>
              <a:gd name="connsiteX1" fmla="*/ 1759618 w 4152900"/>
              <a:gd name="connsiteY1" fmla="*/ 2475397 h 4020910"/>
              <a:gd name="connsiteX2" fmla="*/ 4152900 w 4152900"/>
              <a:gd name="connsiteY2" fmla="*/ 4020910 h 4020910"/>
              <a:gd name="connsiteX3" fmla="*/ 0 w 4152900"/>
              <a:gd name="connsiteY3" fmla="*/ 4020910 h 4020910"/>
              <a:gd name="connsiteX4" fmla="*/ 0 w 4152900"/>
              <a:gd name="connsiteY4" fmla="*/ 39460 h 4020910"/>
              <a:gd name="connsiteX0" fmla="*/ 0 w 4152900"/>
              <a:gd name="connsiteY0" fmla="*/ 48924 h 4030374"/>
              <a:gd name="connsiteX1" fmla="*/ 1759618 w 4152900"/>
              <a:gd name="connsiteY1" fmla="*/ 2484861 h 4030374"/>
              <a:gd name="connsiteX2" fmla="*/ 4152900 w 4152900"/>
              <a:gd name="connsiteY2" fmla="*/ 4030374 h 4030374"/>
              <a:gd name="connsiteX3" fmla="*/ 0 w 4152900"/>
              <a:gd name="connsiteY3" fmla="*/ 4030374 h 4030374"/>
              <a:gd name="connsiteX4" fmla="*/ 0 w 4152900"/>
              <a:gd name="connsiteY4" fmla="*/ 48924 h 4030374"/>
              <a:gd name="connsiteX0" fmla="*/ 0 w 4152900"/>
              <a:gd name="connsiteY0" fmla="*/ 0 h 3981450"/>
              <a:gd name="connsiteX1" fmla="*/ 1759618 w 4152900"/>
              <a:gd name="connsiteY1" fmla="*/ 2435937 h 3981450"/>
              <a:gd name="connsiteX2" fmla="*/ 4152900 w 4152900"/>
              <a:gd name="connsiteY2" fmla="*/ 3981450 h 3981450"/>
              <a:gd name="connsiteX3" fmla="*/ 0 w 4152900"/>
              <a:gd name="connsiteY3" fmla="*/ 3981450 h 3981450"/>
              <a:gd name="connsiteX4" fmla="*/ 0 w 4152900"/>
              <a:gd name="connsiteY4" fmla="*/ 0 h 398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2900" h="3981450">
                <a:moveTo>
                  <a:pt x="0" y="0"/>
                </a:moveTo>
                <a:cubicBezTo>
                  <a:pt x="1461964" y="320790"/>
                  <a:pt x="1694254" y="1290383"/>
                  <a:pt x="1759618" y="2435937"/>
                </a:cubicBezTo>
                <a:cubicBezTo>
                  <a:pt x="1824982" y="3581491"/>
                  <a:pt x="3971925" y="2641175"/>
                  <a:pt x="4152900" y="3981450"/>
                </a:cubicBezTo>
                <a:lnTo>
                  <a:pt x="0" y="3981450"/>
                </a:lnTo>
                <a:lnTo>
                  <a:pt x="0" y="0"/>
                </a:lnTo>
                <a:close/>
              </a:path>
            </a:pathLst>
          </a:custGeom>
          <a:solidFill>
            <a:srgbClr val="A6C3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Freeform 8">
            <a:extLst>
              <a:ext uri="{FF2B5EF4-FFF2-40B4-BE49-F238E27FC236}">
                <a16:creationId xmlns:a16="http://schemas.microsoft.com/office/drawing/2014/main" id="{C056453B-5B29-4BBB-9FD2-D20FABE2BE50}"/>
              </a:ext>
            </a:extLst>
          </p:cNvPr>
          <p:cNvSpPr>
            <a:spLocks/>
          </p:cNvSpPr>
          <p:nvPr/>
        </p:nvSpPr>
        <p:spPr bwMode="auto">
          <a:xfrm>
            <a:off x="650046" y="6714310"/>
            <a:ext cx="278675" cy="278675"/>
          </a:xfrm>
          <a:custGeom>
            <a:avLst/>
            <a:gdLst>
              <a:gd name="T0" fmla="*/ 417 w 756"/>
              <a:gd name="T1" fmla="*/ 754 h 756"/>
              <a:gd name="T2" fmla="*/ 472 w 756"/>
              <a:gd name="T3" fmla="*/ 744 h 756"/>
              <a:gd name="T4" fmla="*/ 525 w 756"/>
              <a:gd name="T5" fmla="*/ 726 h 756"/>
              <a:gd name="T6" fmla="*/ 574 w 756"/>
              <a:gd name="T7" fmla="*/ 701 h 756"/>
              <a:gd name="T8" fmla="*/ 619 w 756"/>
              <a:gd name="T9" fmla="*/ 670 h 756"/>
              <a:gd name="T10" fmla="*/ 658 w 756"/>
              <a:gd name="T11" fmla="*/ 632 h 756"/>
              <a:gd name="T12" fmla="*/ 691 w 756"/>
              <a:gd name="T13" fmla="*/ 590 h 756"/>
              <a:gd name="T14" fmla="*/ 719 w 756"/>
              <a:gd name="T15" fmla="*/ 542 h 756"/>
              <a:gd name="T16" fmla="*/ 739 w 756"/>
              <a:gd name="T17" fmla="*/ 491 h 756"/>
              <a:gd name="T18" fmla="*/ 751 w 756"/>
              <a:gd name="T19" fmla="*/ 435 h 756"/>
              <a:gd name="T20" fmla="*/ 756 w 756"/>
              <a:gd name="T21" fmla="*/ 378 h 756"/>
              <a:gd name="T22" fmla="*/ 751 w 756"/>
              <a:gd name="T23" fmla="*/ 321 h 756"/>
              <a:gd name="T24" fmla="*/ 739 w 756"/>
              <a:gd name="T25" fmla="*/ 266 h 756"/>
              <a:gd name="T26" fmla="*/ 719 w 756"/>
              <a:gd name="T27" fmla="*/ 214 h 756"/>
              <a:gd name="T28" fmla="*/ 691 w 756"/>
              <a:gd name="T29" fmla="*/ 167 h 756"/>
              <a:gd name="T30" fmla="*/ 658 w 756"/>
              <a:gd name="T31" fmla="*/ 124 h 756"/>
              <a:gd name="T32" fmla="*/ 619 w 756"/>
              <a:gd name="T33" fmla="*/ 87 h 756"/>
              <a:gd name="T34" fmla="*/ 574 w 756"/>
              <a:gd name="T35" fmla="*/ 55 h 756"/>
              <a:gd name="T36" fmla="*/ 525 w 756"/>
              <a:gd name="T37" fmla="*/ 30 h 756"/>
              <a:gd name="T38" fmla="*/ 472 w 756"/>
              <a:gd name="T39" fmla="*/ 12 h 756"/>
              <a:gd name="T40" fmla="*/ 417 w 756"/>
              <a:gd name="T41" fmla="*/ 2 h 756"/>
              <a:gd name="T42" fmla="*/ 358 w 756"/>
              <a:gd name="T43" fmla="*/ 0 h 756"/>
              <a:gd name="T44" fmla="*/ 301 w 756"/>
              <a:gd name="T45" fmla="*/ 8 h 756"/>
              <a:gd name="T46" fmla="*/ 248 w 756"/>
              <a:gd name="T47" fmla="*/ 23 h 756"/>
              <a:gd name="T48" fmla="*/ 197 w 756"/>
              <a:gd name="T49" fmla="*/ 46 h 756"/>
              <a:gd name="T50" fmla="*/ 152 w 756"/>
              <a:gd name="T51" fmla="*/ 76 h 756"/>
              <a:gd name="T52" fmla="*/ 111 w 756"/>
              <a:gd name="T53" fmla="*/ 111 h 756"/>
              <a:gd name="T54" fmla="*/ 75 w 756"/>
              <a:gd name="T55" fmla="*/ 152 h 756"/>
              <a:gd name="T56" fmla="*/ 45 w 756"/>
              <a:gd name="T57" fmla="*/ 198 h 756"/>
              <a:gd name="T58" fmla="*/ 22 w 756"/>
              <a:gd name="T59" fmla="*/ 249 h 756"/>
              <a:gd name="T60" fmla="*/ 7 w 756"/>
              <a:gd name="T61" fmla="*/ 302 h 756"/>
              <a:gd name="T62" fmla="*/ 0 w 756"/>
              <a:gd name="T63" fmla="*/ 359 h 756"/>
              <a:gd name="T64" fmla="*/ 2 w 756"/>
              <a:gd name="T65" fmla="*/ 417 h 756"/>
              <a:gd name="T66" fmla="*/ 12 w 756"/>
              <a:gd name="T67" fmla="*/ 472 h 756"/>
              <a:gd name="T68" fmla="*/ 30 w 756"/>
              <a:gd name="T69" fmla="*/ 525 h 756"/>
              <a:gd name="T70" fmla="*/ 55 w 756"/>
              <a:gd name="T71" fmla="*/ 574 h 756"/>
              <a:gd name="T72" fmla="*/ 86 w 756"/>
              <a:gd name="T73" fmla="*/ 619 h 756"/>
              <a:gd name="T74" fmla="*/ 124 w 756"/>
              <a:gd name="T75" fmla="*/ 658 h 756"/>
              <a:gd name="T76" fmla="*/ 166 w 756"/>
              <a:gd name="T77" fmla="*/ 691 h 756"/>
              <a:gd name="T78" fmla="*/ 214 w 756"/>
              <a:gd name="T79" fmla="*/ 718 h 756"/>
              <a:gd name="T80" fmla="*/ 265 w 756"/>
              <a:gd name="T81" fmla="*/ 739 h 756"/>
              <a:gd name="T82" fmla="*/ 321 w 756"/>
              <a:gd name="T83" fmla="*/ 752 h 756"/>
              <a:gd name="T84" fmla="*/ 378 w 756"/>
              <a:gd name="T85" fmla="*/ 756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6" h="756">
                <a:moveTo>
                  <a:pt x="378" y="756"/>
                </a:moveTo>
                <a:lnTo>
                  <a:pt x="397" y="756"/>
                </a:lnTo>
                <a:lnTo>
                  <a:pt x="417" y="754"/>
                </a:lnTo>
                <a:lnTo>
                  <a:pt x="435" y="752"/>
                </a:lnTo>
                <a:lnTo>
                  <a:pt x="454" y="749"/>
                </a:lnTo>
                <a:lnTo>
                  <a:pt x="472" y="744"/>
                </a:lnTo>
                <a:lnTo>
                  <a:pt x="490" y="739"/>
                </a:lnTo>
                <a:lnTo>
                  <a:pt x="507" y="734"/>
                </a:lnTo>
                <a:lnTo>
                  <a:pt x="525" y="726"/>
                </a:lnTo>
                <a:lnTo>
                  <a:pt x="542" y="718"/>
                </a:lnTo>
                <a:lnTo>
                  <a:pt x="558" y="711"/>
                </a:lnTo>
                <a:lnTo>
                  <a:pt x="574" y="701"/>
                </a:lnTo>
                <a:lnTo>
                  <a:pt x="589" y="691"/>
                </a:lnTo>
                <a:lnTo>
                  <a:pt x="604" y="681"/>
                </a:lnTo>
                <a:lnTo>
                  <a:pt x="619" y="670"/>
                </a:lnTo>
                <a:lnTo>
                  <a:pt x="632" y="658"/>
                </a:lnTo>
                <a:lnTo>
                  <a:pt x="645" y="645"/>
                </a:lnTo>
                <a:lnTo>
                  <a:pt x="658" y="632"/>
                </a:lnTo>
                <a:lnTo>
                  <a:pt x="669" y="619"/>
                </a:lnTo>
                <a:lnTo>
                  <a:pt x="680" y="604"/>
                </a:lnTo>
                <a:lnTo>
                  <a:pt x="691" y="590"/>
                </a:lnTo>
                <a:lnTo>
                  <a:pt x="701" y="574"/>
                </a:lnTo>
                <a:lnTo>
                  <a:pt x="710" y="559"/>
                </a:lnTo>
                <a:lnTo>
                  <a:pt x="719" y="542"/>
                </a:lnTo>
                <a:lnTo>
                  <a:pt x="727" y="525"/>
                </a:lnTo>
                <a:lnTo>
                  <a:pt x="733" y="508"/>
                </a:lnTo>
                <a:lnTo>
                  <a:pt x="739" y="491"/>
                </a:lnTo>
                <a:lnTo>
                  <a:pt x="744" y="472"/>
                </a:lnTo>
                <a:lnTo>
                  <a:pt x="748" y="455"/>
                </a:lnTo>
                <a:lnTo>
                  <a:pt x="751" y="435"/>
                </a:lnTo>
                <a:lnTo>
                  <a:pt x="754" y="417"/>
                </a:lnTo>
                <a:lnTo>
                  <a:pt x="756" y="398"/>
                </a:lnTo>
                <a:lnTo>
                  <a:pt x="756" y="378"/>
                </a:lnTo>
                <a:lnTo>
                  <a:pt x="756" y="359"/>
                </a:lnTo>
                <a:lnTo>
                  <a:pt x="754" y="339"/>
                </a:lnTo>
                <a:lnTo>
                  <a:pt x="751" y="321"/>
                </a:lnTo>
                <a:lnTo>
                  <a:pt x="748" y="302"/>
                </a:lnTo>
                <a:lnTo>
                  <a:pt x="744" y="284"/>
                </a:lnTo>
                <a:lnTo>
                  <a:pt x="739" y="266"/>
                </a:lnTo>
                <a:lnTo>
                  <a:pt x="733" y="249"/>
                </a:lnTo>
                <a:lnTo>
                  <a:pt x="727" y="231"/>
                </a:lnTo>
                <a:lnTo>
                  <a:pt x="719" y="214"/>
                </a:lnTo>
                <a:lnTo>
                  <a:pt x="710" y="198"/>
                </a:lnTo>
                <a:lnTo>
                  <a:pt x="701" y="183"/>
                </a:lnTo>
                <a:lnTo>
                  <a:pt x="691" y="167"/>
                </a:lnTo>
                <a:lnTo>
                  <a:pt x="680" y="152"/>
                </a:lnTo>
                <a:lnTo>
                  <a:pt x="669" y="137"/>
                </a:lnTo>
                <a:lnTo>
                  <a:pt x="658" y="124"/>
                </a:lnTo>
                <a:lnTo>
                  <a:pt x="645" y="111"/>
                </a:lnTo>
                <a:lnTo>
                  <a:pt x="632" y="98"/>
                </a:lnTo>
                <a:lnTo>
                  <a:pt x="619" y="87"/>
                </a:lnTo>
                <a:lnTo>
                  <a:pt x="604" y="76"/>
                </a:lnTo>
                <a:lnTo>
                  <a:pt x="589" y="65"/>
                </a:lnTo>
                <a:lnTo>
                  <a:pt x="574" y="55"/>
                </a:lnTo>
                <a:lnTo>
                  <a:pt x="558" y="46"/>
                </a:lnTo>
                <a:lnTo>
                  <a:pt x="542" y="38"/>
                </a:lnTo>
                <a:lnTo>
                  <a:pt x="525" y="30"/>
                </a:lnTo>
                <a:lnTo>
                  <a:pt x="507" y="23"/>
                </a:lnTo>
                <a:lnTo>
                  <a:pt x="490" y="17"/>
                </a:lnTo>
                <a:lnTo>
                  <a:pt x="472" y="12"/>
                </a:lnTo>
                <a:lnTo>
                  <a:pt x="454" y="8"/>
                </a:lnTo>
                <a:lnTo>
                  <a:pt x="435" y="5"/>
                </a:lnTo>
                <a:lnTo>
                  <a:pt x="417" y="2"/>
                </a:lnTo>
                <a:lnTo>
                  <a:pt x="397" y="0"/>
                </a:lnTo>
                <a:lnTo>
                  <a:pt x="378" y="0"/>
                </a:lnTo>
                <a:lnTo>
                  <a:pt x="358" y="0"/>
                </a:lnTo>
                <a:lnTo>
                  <a:pt x="339" y="2"/>
                </a:lnTo>
                <a:lnTo>
                  <a:pt x="321" y="5"/>
                </a:lnTo>
                <a:lnTo>
                  <a:pt x="301" y="8"/>
                </a:lnTo>
                <a:lnTo>
                  <a:pt x="284" y="12"/>
                </a:lnTo>
                <a:lnTo>
                  <a:pt x="265" y="17"/>
                </a:lnTo>
                <a:lnTo>
                  <a:pt x="248" y="23"/>
                </a:lnTo>
                <a:lnTo>
                  <a:pt x="231" y="30"/>
                </a:lnTo>
                <a:lnTo>
                  <a:pt x="214" y="38"/>
                </a:lnTo>
                <a:lnTo>
                  <a:pt x="197" y="46"/>
                </a:lnTo>
                <a:lnTo>
                  <a:pt x="182" y="55"/>
                </a:lnTo>
                <a:lnTo>
                  <a:pt x="166" y="65"/>
                </a:lnTo>
                <a:lnTo>
                  <a:pt x="152" y="76"/>
                </a:lnTo>
                <a:lnTo>
                  <a:pt x="137" y="87"/>
                </a:lnTo>
                <a:lnTo>
                  <a:pt x="124" y="98"/>
                </a:lnTo>
                <a:lnTo>
                  <a:pt x="111" y="111"/>
                </a:lnTo>
                <a:lnTo>
                  <a:pt x="98" y="124"/>
                </a:lnTo>
                <a:lnTo>
                  <a:pt x="86" y="137"/>
                </a:lnTo>
                <a:lnTo>
                  <a:pt x="75" y="152"/>
                </a:lnTo>
                <a:lnTo>
                  <a:pt x="65" y="167"/>
                </a:lnTo>
                <a:lnTo>
                  <a:pt x="55" y="183"/>
                </a:lnTo>
                <a:lnTo>
                  <a:pt x="45" y="198"/>
                </a:lnTo>
                <a:lnTo>
                  <a:pt x="38" y="214"/>
                </a:lnTo>
                <a:lnTo>
                  <a:pt x="30" y="231"/>
                </a:lnTo>
                <a:lnTo>
                  <a:pt x="22" y="249"/>
                </a:lnTo>
                <a:lnTo>
                  <a:pt x="17" y="266"/>
                </a:lnTo>
                <a:lnTo>
                  <a:pt x="12" y="284"/>
                </a:lnTo>
                <a:lnTo>
                  <a:pt x="7" y="302"/>
                </a:lnTo>
                <a:lnTo>
                  <a:pt x="4" y="321"/>
                </a:lnTo>
                <a:lnTo>
                  <a:pt x="2" y="339"/>
                </a:lnTo>
                <a:lnTo>
                  <a:pt x="0" y="359"/>
                </a:lnTo>
                <a:lnTo>
                  <a:pt x="0" y="378"/>
                </a:lnTo>
                <a:lnTo>
                  <a:pt x="0" y="398"/>
                </a:lnTo>
                <a:lnTo>
                  <a:pt x="2" y="417"/>
                </a:lnTo>
                <a:lnTo>
                  <a:pt x="4" y="435"/>
                </a:lnTo>
                <a:lnTo>
                  <a:pt x="7" y="455"/>
                </a:lnTo>
                <a:lnTo>
                  <a:pt x="12" y="472"/>
                </a:lnTo>
                <a:lnTo>
                  <a:pt x="17" y="491"/>
                </a:lnTo>
                <a:lnTo>
                  <a:pt x="22" y="508"/>
                </a:lnTo>
                <a:lnTo>
                  <a:pt x="30" y="525"/>
                </a:lnTo>
                <a:lnTo>
                  <a:pt x="38" y="542"/>
                </a:lnTo>
                <a:lnTo>
                  <a:pt x="45" y="559"/>
                </a:lnTo>
                <a:lnTo>
                  <a:pt x="55" y="574"/>
                </a:lnTo>
                <a:lnTo>
                  <a:pt x="65" y="590"/>
                </a:lnTo>
                <a:lnTo>
                  <a:pt x="75" y="604"/>
                </a:lnTo>
                <a:lnTo>
                  <a:pt x="86" y="619"/>
                </a:lnTo>
                <a:lnTo>
                  <a:pt x="98" y="632"/>
                </a:lnTo>
                <a:lnTo>
                  <a:pt x="111" y="645"/>
                </a:lnTo>
                <a:lnTo>
                  <a:pt x="124" y="658"/>
                </a:lnTo>
                <a:lnTo>
                  <a:pt x="137" y="670"/>
                </a:lnTo>
                <a:lnTo>
                  <a:pt x="152" y="681"/>
                </a:lnTo>
                <a:lnTo>
                  <a:pt x="166" y="691"/>
                </a:lnTo>
                <a:lnTo>
                  <a:pt x="182" y="701"/>
                </a:lnTo>
                <a:lnTo>
                  <a:pt x="197" y="711"/>
                </a:lnTo>
                <a:lnTo>
                  <a:pt x="214" y="718"/>
                </a:lnTo>
                <a:lnTo>
                  <a:pt x="231" y="726"/>
                </a:lnTo>
                <a:lnTo>
                  <a:pt x="248" y="734"/>
                </a:lnTo>
                <a:lnTo>
                  <a:pt x="265" y="739"/>
                </a:lnTo>
                <a:lnTo>
                  <a:pt x="284" y="744"/>
                </a:lnTo>
                <a:lnTo>
                  <a:pt x="301" y="749"/>
                </a:lnTo>
                <a:lnTo>
                  <a:pt x="321" y="752"/>
                </a:lnTo>
                <a:lnTo>
                  <a:pt x="339" y="754"/>
                </a:lnTo>
                <a:lnTo>
                  <a:pt x="358" y="756"/>
                </a:lnTo>
                <a:lnTo>
                  <a:pt x="378" y="756"/>
                </a:lnTo>
                <a:close/>
              </a:path>
            </a:pathLst>
          </a:custGeom>
          <a:solidFill>
            <a:srgbClr val="F9F9F9"/>
          </a:solidFill>
          <a:ln>
            <a:noFill/>
          </a:ln>
          <a:effectLst>
            <a:outerShdw blurRad="1270000" sx="47000" sy="47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pic>
        <p:nvPicPr>
          <p:cNvPr id="3" name="Graphic 2">
            <a:extLst>
              <a:ext uri="{FF2B5EF4-FFF2-40B4-BE49-F238E27FC236}">
                <a16:creationId xmlns:a16="http://schemas.microsoft.com/office/drawing/2014/main" id="{E83AE31A-C924-48DA-A136-060CA48A66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68137" y="1036044"/>
            <a:ext cx="9048205" cy="5079694"/>
          </a:xfrm>
          <a:prstGeom prst="rect">
            <a:avLst/>
          </a:prstGeom>
        </p:spPr>
      </p:pic>
      <p:sp>
        <p:nvSpPr>
          <p:cNvPr id="10" name="Title 1">
            <a:extLst>
              <a:ext uri="{FF2B5EF4-FFF2-40B4-BE49-F238E27FC236}">
                <a16:creationId xmlns:a16="http://schemas.microsoft.com/office/drawing/2014/main" id="{696BAF05-EAE3-4853-9440-8D805C1F0920}"/>
              </a:ext>
            </a:extLst>
          </p:cNvPr>
          <p:cNvSpPr txBox="1">
            <a:spLocks/>
          </p:cNvSpPr>
          <p:nvPr/>
        </p:nvSpPr>
        <p:spPr>
          <a:xfrm>
            <a:off x="2127297" y="383451"/>
            <a:ext cx="7937405" cy="652593"/>
          </a:xfrm>
        </p:spPr>
        <p:txBody>
          <a:bodyPr>
            <a:noAutofit/>
          </a:bodyPr>
          <a:lstStyle>
            <a:lvl1pPr algn="l" defTabSz="1460754" rtl="0" eaLnBrk="1" latinLnBrk="0" hangingPunct="1">
              <a:lnSpc>
                <a:spcPct val="90000"/>
              </a:lnSpc>
              <a:spcBef>
                <a:spcPct val="0"/>
              </a:spcBef>
              <a:buNone/>
              <a:defRPr sz="7029" kern="1200">
                <a:solidFill>
                  <a:schemeClr val="tx1"/>
                </a:solidFill>
                <a:latin typeface="+mj-lt"/>
                <a:ea typeface="+mj-ea"/>
                <a:cs typeface="+mj-cs"/>
              </a:defRPr>
            </a:lvl1pPr>
          </a:lstStyle>
          <a:p>
            <a:pPr algn="ctr"/>
            <a:r>
              <a:rPr lang="en-US" sz="4800" b="1" dirty="0">
                <a:solidFill>
                  <a:schemeClr val="bg1"/>
                </a:solidFill>
                <a:latin typeface="Poppins" panose="00000500000000000000" pitchFamily="2" charset="0"/>
                <a:cs typeface="Poppins" panose="00000500000000000000" pitchFamily="2" charset="0"/>
              </a:rPr>
              <a:t>Real World </a:t>
            </a:r>
            <a:r>
              <a:rPr lang="en-US" sz="4800" b="1" dirty="0">
                <a:solidFill>
                  <a:srgbClr val="A6C32F"/>
                </a:solidFill>
                <a:latin typeface="Poppins" panose="00000500000000000000" pitchFamily="2" charset="0"/>
                <a:cs typeface="Poppins" panose="00000500000000000000" pitchFamily="2" charset="0"/>
              </a:rPr>
              <a:t>Application</a:t>
            </a:r>
          </a:p>
        </p:txBody>
      </p:sp>
      <p:sp>
        <p:nvSpPr>
          <p:cNvPr id="4" name="Rectangle 3">
            <a:extLst>
              <a:ext uri="{FF2B5EF4-FFF2-40B4-BE49-F238E27FC236}">
                <a16:creationId xmlns:a16="http://schemas.microsoft.com/office/drawing/2014/main" id="{93934DE5-322E-40D8-A275-812627809C39}"/>
              </a:ext>
            </a:extLst>
          </p:cNvPr>
          <p:cNvSpPr/>
          <p:nvPr/>
        </p:nvSpPr>
        <p:spPr>
          <a:xfrm>
            <a:off x="9788432" y="3429000"/>
            <a:ext cx="1375954" cy="838200"/>
          </a:xfrm>
          <a:prstGeom prst="rect">
            <a:avLst/>
          </a:prstGeom>
          <a:solidFill>
            <a:srgbClr val="0E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23558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367A2BAB-399F-401E-8503-7FD3E1B2F00D}"/>
              </a:ext>
            </a:extLst>
          </p:cNvPr>
          <p:cNvSpPr/>
          <p:nvPr/>
        </p:nvSpPr>
        <p:spPr>
          <a:xfrm>
            <a:off x="10632817" y="0"/>
            <a:ext cx="1593731" cy="1419497"/>
          </a:xfrm>
          <a:custGeom>
            <a:avLst/>
            <a:gdLst>
              <a:gd name="connsiteX0" fmla="*/ 4648 w 7391400"/>
              <a:gd name="connsiteY0" fmla="*/ 0 h 6591971"/>
              <a:gd name="connsiteX1" fmla="*/ 7371596 w 7391400"/>
              <a:gd name="connsiteY1" fmla="*/ 0 h 6591971"/>
              <a:gd name="connsiteX2" fmla="*/ 7391400 w 7391400"/>
              <a:gd name="connsiteY2" fmla="*/ 5950652 h 6591971"/>
              <a:gd name="connsiteX3" fmla="*/ 3529694 w 7391400"/>
              <a:gd name="connsiteY3" fmla="*/ 5465800 h 6591971"/>
              <a:gd name="connsiteX4" fmla="*/ 2981550 w 7391400"/>
              <a:gd name="connsiteY4" fmla="*/ 2062229 h 6591971"/>
              <a:gd name="connsiteX5" fmla="*/ 4648 w 7391400"/>
              <a:gd name="connsiteY5" fmla="*/ 0 h 659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1400" h="6591971">
                <a:moveTo>
                  <a:pt x="4648" y="0"/>
                </a:moveTo>
                <a:lnTo>
                  <a:pt x="7371596" y="0"/>
                </a:lnTo>
                <a:cubicBezTo>
                  <a:pt x="7378197" y="1983551"/>
                  <a:pt x="7384799" y="3967101"/>
                  <a:pt x="7391400" y="5950652"/>
                </a:cubicBezTo>
                <a:cubicBezTo>
                  <a:pt x="6896311" y="6571165"/>
                  <a:pt x="4789466" y="7199770"/>
                  <a:pt x="3529694" y="5465800"/>
                </a:cubicBezTo>
                <a:cubicBezTo>
                  <a:pt x="2910240" y="4101497"/>
                  <a:pt x="3795384" y="3078814"/>
                  <a:pt x="2981550" y="2062229"/>
                </a:cubicBezTo>
                <a:cubicBezTo>
                  <a:pt x="2167716" y="1045644"/>
                  <a:pt x="-116596" y="2394604"/>
                  <a:pt x="4648" y="0"/>
                </a:cubicBezTo>
                <a:close/>
              </a:path>
            </a:pathLst>
          </a:custGeom>
          <a:solidFill>
            <a:srgbClr val="A6C3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Freeform 8">
            <a:extLst>
              <a:ext uri="{FF2B5EF4-FFF2-40B4-BE49-F238E27FC236}">
                <a16:creationId xmlns:a16="http://schemas.microsoft.com/office/drawing/2014/main" id="{9D830601-8331-40D6-867F-41863DAF0163}"/>
              </a:ext>
            </a:extLst>
          </p:cNvPr>
          <p:cNvSpPr>
            <a:spLocks/>
          </p:cNvSpPr>
          <p:nvPr/>
        </p:nvSpPr>
        <p:spPr bwMode="auto">
          <a:xfrm flipV="1">
            <a:off x="12071937" y="367754"/>
            <a:ext cx="309221" cy="309222"/>
          </a:xfrm>
          <a:custGeom>
            <a:avLst/>
            <a:gdLst>
              <a:gd name="T0" fmla="*/ 417 w 756"/>
              <a:gd name="T1" fmla="*/ 754 h 756"/>
              <a:gd name="T2" fmla="*/ 472 w 756"/>
              <a:gd name="T3" fmla="*/ 744 h 756"/>
              <a:gd name="T4" fmla="*/ 525 w 756"/>
              <a:gd name="T5" fmla="*/ 726 h 756"/>
              <a:gd name="T6" fmla="*/ 574 w 756"/>
              <a:gd name="T7" fmla="*/ 701 h 756"/>
              <a:gd name="T8" fmla="*/ 619 w 756"/>
              <a:gd name="T9" fmla="*/ 670 h 756"/>
              <a:gd name="T10" fmla="*/ 658 w 756"/>
              <a:gd name="T11" fmla="*/ 632 h 756"/>
              <a:gd name="T12" fmla="*/ 691 w 756"/>
              <a:gd name="T13" fmla="*/ 590 h 756"/>
              <a:gd name="T14" fmla="*/ 719 w 756"/>
              <a:gd name="T15" fmla="*/ 542 h 756"/>
              <a:gd name="T16" fmla="*/ 739 w 756"/>
              <a:gd name="T17" fmla="*/ 491 h 756"/>
              <a:gd name="T18" fmla="*/ 751 w 756"/>
              <a:gd name="T19" fmla="*/ 435 h 756"/>
              <a:gd name="T20" fmla="*/ 756 w 756"/>
              <a:gd name="T21" fmla="*/ 378 h 756"/>
              <a:gd name="T22" fmla="*/ 751 w 756"/>
              <a:gd name="T23" fmla="*/ 321 h 756"/>
              <a:gd name="T24" fmla="*/ 739 w 756"/>
              <a:gd name="T25" fmla="*/ 266 h 756"/>
              <a:gd name="T26" fmla="*/ 719 w 756"/>
              <a:gd name="T27" fmla="*/ 214 h 756"/>
              <a:gd name="T28" fmla="*/ 691 w 756"/>
              <a:gd name="T29" fmla="*/ 167 h 756"/>
              <a:gd name="T30" fmla="*/ 658 w 756"/>
              <a:gd name="T31" fmla="*/ 124 h 756"/>
              <a:gd name="T32" fmla="*/ 619 w 756"/>
              <a:gd name="T33" fmla="*/ 87 h 756"/>
              <a:gd name="T34" fmla="*/ 574 w 756"/>
              <a:gd name="T35" fmla="*/ 55 h 756"/>
              <a:gd name="T36" fmla="*/ 525 w 756"/>
              <a:gd name="T37" fmla="*/ 30 h 756"/>
              <a:gd name="T38" fmla="*/ 472 w 756"/>
              <a:gd name="T39" fmla="*/ 12 h 756"/>
              <a:gd name="T40" fmla="*/ 417 w 756"/>
              <a:gd name="T41" fmla="*/ 2 h 756"/>
              <a:gd name="T42" fmla="*/ 358 w 756"/>
              <a:gd name="T43" fmla="*/ 0 h 756"/>
              <a:gd name="T44" fmla="*/ 301 w 756"/>
              <a:gd name="T45" fmla="*/ 8 h 756"/>
              <a:gd name="T46" fmla="*/ 248 w 756"/>
              <a:gd name="T47" fmla="*/ 23 h 756"/>
              <a:gd name="T48" fmla="*/ 197 w 756"/>
              <a:gd name="T49" fmla="*/ 46 h 756"/>
              <a:gd name="T50" fmla="*/ 152 w 756"/>
              <a:gd name="T51" fmla="*/ 76 h 756"/>
              <a:gd name="T52" fmla="*/ 111 w 756"/>
              <a:gd name="T53" fmla="*/ 111 h 756"/>
              <a:gd name="T54" fmla="*/ 75 w 756"/>
              <a:gd name="T55" fmla="*/ 152 h 756"/>
              <a:gd name="T56" fmla="*/ 45 w 756"/>
              <a:gd name="T57" fmla="*/ 198 h 756"/>
              <a:gd name="T58" fmla="*/ 22 w 756"/>
              <a:gd name="T59" fmla="*/ 249 h 756"/>
              <a:gd name="T60" fmla="*/ 7 w 756"/>
              <a:gd name="T61" fmla="*/ 302 h 756"/>
              <a:gd name="T62" fmla="*/ 0 w 756"/>
              <a:gd name="T63" fmla="*/ 359 h 756"/>
              <a:gd name="T64" fmla="*/ 2 w 756"/>
              <a:gd name="T65" fmla="*/ 417 h 756"/>
              <a:gd name="T66" fmla="*/ 12 w 756"/>
              <a:gd name="T67" fmla="*/ 472 h 756"/>
              <a:gd name="T68" fmla="*/ 30 w 756"/>
              <a:gd name="T69" fmla="*/ 525 h 756"/>
              <a:gd name="T70" fmla="*/ 55 w 756"/>
              <a:gd name="T71" fmla="*/ 574 h 756"/>
              <a:gd name="T72" fmla="*/ 86 w 756"/>
              <a:gd name="T73" fmla="*/ 619 h 756"/>
              <a:gd name="T74" fmla="*/ 124 w 756"/>
              <a:gd name="T75" fmla="*/ 658 h 756"/>
              <a:gd name="T76" fmla="*/ 166 w 756"/>
              <a:gd name="T77" fmla="*/ 691 h 756"/>
              <a:gd name="T78" fmla="*/ 214 w 756"/>
              <a:gd name="T79" fmla="*/ 718 h 756"/>
              <a:gd name="T80" fmla="*/ 265 w 756"/>
              <a:gd name="T81" fmla="*/ 739 h 756"/>
              <a:gd name="T82" fmla="*/ 321 w 756"/>
              <a:gd name="T83" fmla="*/ 752 h 756"/>
              <a:gd name="T84" fmla="*/ 378 w 756"/>
              <a:gd name="T85" fmla="*/ 756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6" h="756">
                <a:moveTo>
                  <a:pt x="378" y="756"/>
                </a:moveTo>
                <a:lnTo>
                  <a:pt x="397" y="756"/>
                </a:lnTo>
                <a:lnTo>
                  <a:pt x="417" y="754"/>
                </a:lnTo>
                <a:lnTo>
                  <a:pt x="435" y="752"/>
                </a:lnTo>
                <a:lnTo>
                  <a:pt x="454" y="749"/>
                </a:lnTo>
                <a:lnTo>
                  <a:pt x="472" y="744"/>
                </a:lnTo>
                <a:lnTo>
                  <a:pt x="490" y="739"/>
                </a:lnTo>
                <a:lnTo>
                  <a:pt x="507" y="734"/>
                </a:lnTo>
                <a:lnTo>
                  <a:pt x="525" y="726"/>
                </a:lnTo>
                <a:lnTo>
                  <a:pt x="542" y="718"/>
                </a:lnTo>
                <a:lnTo>
                  <a:pt x="558" y="711"/>
                </a:lnTo>
                <a:lnTo>
                  <a:pt x="574" y="701"/>
                </a:lnTo>
                <a:lnTo>
                  <a:pt x="589" y="691"/>
                </a:lnTo>
                <a:lnTo>
                  <a:pt x="604" y="681"/>
                </a:lnTo>
                <a:lnTo>
                  <a:pt x="619" y="670"/>
                </a:lnTo>
                <a:lnTo>
                  <a:pt x="632" y="658"/>
                </a:lnTo>
                <a:lnTo>
                  <a:pt x="645" y="645"/>
                </a:lnTo>
                <a:lnTo>
                  <a:pt x="658" y="632"/>
                </a:lnTo>
                <a:lnTo>
                  <a:pt x="669" y="619"/>
                </a:lnTo>
                <a:lnTo>
                  <a:pt x="680" y="604"/>
                </a:lnTo>
                <a:lnTo>
                  <a:pt x="691" y="590"/>
                </a:lnTo>
                <a:lnTo>
                  <a:pt x="701" y="574"/>
                </a:lnTo>
                <a:lnTo>
                  <a:pt x="710" y="559"/>
                </a:lnTo>
                <a:lnTo>
                  <a:pt x="719" y="542"/>
                </a:lnTo>
                <a:lnTo>
                  <a:pt x="727" y="525"/>
                </a:lnTo>
                <a:lnTo>
                  <a:pt x="733" y="508"/>
                </a:lnTo>
                <a:lnTo>
                  <a:pt x="739" y="491"/>
                </a:lnTo>
                <a:lnTo>
                  <a:pt x="744" y="472"/>
                </a:lnTo>
                <a:lnTo>
                  <a:pt x="748" y="455"/>
                </a:lnTo>
                <a:lnTo>
                  <a:pt x="751" y="435"/>
                </a:lnTo>
                <a:lnTo>
                  <a:pt x="754" y="417"/>
                </a:lnTo>
                <a:lnTo>
                  <a:pt x="756" y="398"/>
                </a:lnTo>
                <a:lnTo>
                  <a:pt x="756" y="378"/>
                </a:lnTo>
                <a:lnTo>
                  <a:pt x="756" y="359"/>
                </a:lnTo>
                <a:lnTo>
                  <a:pt x="754" y="339"/>
                </a:lnTo>
                <a:lnTo>
                  <a:pt x="751" y="321"/>
                </a:lnTo>
                <a:lnTo>
                  <a:pt x="748" y="302"/>
                </a:lnTo>
                <a:lnTo>
                  <a:pt x="744" y="284"/>
                </a:lnTo>
                <a:lnTo>
                  <a:pt x="739" y="266"/>
                </a:lnTo>
                <a:lnTo>
                  <a:pt x="733" y="249"/>
                </a:lnTo>
                <a:lnTo>
                  <a:pt x="727" y="231"/>
                </a:lnTo>
                <a:lnTo>
                  <a:pt x="719" y="214"/>
                </a:lnTo>
                <a:lnTo>
                  <a:pt x="710" y="198"/>
                </a:lnTo>
                <a:lnTo>
                  <a:pt x="701" y="183"/>
                </a:lnTo>
                <a:lnTo>
                  <a:pt x="691" y="167"/>
                </a:lnTo>
                <a:lnTo>
                  <a:pt x="680" y="152"/>
                </a:lnTo>
                <a:lnTo>
                  <a:pt x="669" y="137"/>
                </a:lnTo>
                <a:lnTo>
                  <a:pt x="658" y="124"/>
                </a:lnTo>
                <a:lnTo>
                  <a:pt x="645" y="111"/>
                </a:lnTo>
                <a:lnTo>
                  <a:pt x="632" y="98"/>
                </a:lnTo>
                <a:lnTo>
                  <a:pt x="619" y="87"/>
                </a:lnTo>
                <a:lnTo>
                  <a:pt x="604" y="76"/>
                </a:lnTo>
                <a:lnTo>
                  <a:pt x="589" y="65"/>
                </a:lnTo>
                <a:lnTo>
                  <a:pt x="574" y="55"/>
                </a:lnTo>
                <a:lnTo>
                  <a:pt x="558" y="46"/>
                </a:lnTo>
                <a:lnTo>
                  <a:pt x="542" y="38"/>
                </a:lnTo>
                <a:lnTo>
                  <a:pt x="525" y="30"/>
                </a:lnTo>
                <a:lnTo>
                  <a:pt x="507" y="23"/>
                </a:lnTo>
                <a:lnTo>
                  <a:pt x="490" y="17"/>
                </a:lnTo>
                <a:lnTo>
                  <a:pt x="472" y="12"/>
                </a:lnTo>
                <a:lnTo>
                  <a:pt x="454" y="8"/>
                </a:lnTo>
                <a:lnTo>
                  <a:pt x="435" y="5"/>
                </a:lnTo>
                <a:lnTo>
                  <a:pt x="417" y="2"/>
                </a:lnTo>
                <a:lnTo>
                  <a:pt x="397" y="0"/>
                </a:lnTo>
                <a:lnTo>
                  <a:pt x="378" y="0"/>
                </a:lnTo>
                <a:lnTo>
                  <a:pt x="358" y="0"/>
                </a:lnTo>
                <a:lnTo>
                  <a:pt x="339" y="2"/>
                </a:lnTo>
                <a:lnTo>
                  <a:pt x="321" y="5"/>
                </a:lnTo>
                <a:lnTo>
                  <a:pt x="301" y="8"/>
                </a:lnTo>
                <a:lnTo>
                  <a:pt x="284" y="12"/>
                </a:lnTo>
                <a:lnTo>
                  <a:pt x="265" y="17"/>
                </a:lnTo>
                <a:lnTo>
                  <a:pt x="248" y="23"/>
                </a:lnTo>
                <a:lnTo>
                  <a:pt x="231" y="30"/>
                </a:lnTo>
                <a:lnTo>
                  <a:pt x="214" y="38"/>
                </a:lnTo>
                <a:lnTo>
                  <a:pt x="197" y="46"/>
                </a:lnTo>
                <a:lnTo>
                  <a:pt x="182" y="55"/>
                </a:lnTo>
                <a:lnTo>
                  <a:pt x="166" y="65"/>
                </a:lnTo>
                <a:lnTo>
                  <a:pt x="152" y="76"/>
                </a:lnTo>
                <a:lnTo>
                  <a:pt x="137" y="87"/>
                </a:lnTo>
                <a:lnTo>
                  <a:pt x="124" y="98"/>
                </a:lnTo>
                <a:lnTo>
                  <a:pt x="111" y="111"/>
                </a:lnTo>
                <a:lnTo>
                  <a:pt x="98" y="124"/>
                </a:lnTo>
                <a:lnTo>
                  <a:pt x="86" y="137"/>
                </a:lnTo>
                <a:lnTo>
                  <a:pt x="75" y="152"/>
                </a:lnTo>
                <a:lnTo>
                  <a:pt x="65" y="167"/>
                </a:lnTo>
                <a:lnTo>
                  <a:pt x="55" y="183"/>
                </a:lnTo>
                <a:lnTo>
                  <a:pt x="45" y="198"/>
                </a:lnTo>
                <a:lnTo>
                  <a:pt x="38" y="214"/>
                </a:lnTo>
                <a:lnTo>
                  <a:pt x="30" y="231"/>
                </a:lnTo>
                <a:lnTo>
                  <a:pt x="22" y="249"/>
                </a:lnTo>
                <a:lnTo>
                  <a:pt x="17" y="266"/>
                </a:lnTo>
                <a:lnTo>
                  <a:pt x="12" y="284"/>
                </a:lnTo>
                <a:lnTo>
                  <a:pt x="7" y="302"/>
                </a:lnTo>
                <a:lnTo>
                  <a:pt x="4" y="321"/>
                </a:lnTo>
                <a:lnTo>
                  <a:pt x="2" y="339"/>
                </a:lnTo>
                <a:lnTo>
                  <a:pt x="0" y="359"/>
                </a:lnTo>
                <a:lnTo>
                  <a:pt x="0" y="378"/>
                </a:lnTo>
                <a:lnTo>
                  <a:pt x="0" y="398"/>
                </a:lnTo>
                <a:lnTo>
                  <a:pt x="2" y="417"/>
                </a:lnTo>
                <a:lnTo>
                  <a:pt x="4" y="435"/>
                </a:lnTo>
                <a:lnTo>
                  <a:pt x="7" y="455"/>
                </a:lnTo>
                <a:lnTo>
                  <a:pt x="12" y="472"/>
                </a:lnTo>
                <a:lnTo>
                  <a:pt x="17" y="491"/>
                </a:lnTo>
                <a:lnTo>
                  <a:pt x="22" y="508"/>
                </a:lnTo>
                <a:lnTo>
                  <a:pt x="30" y="525"/>
                </a:lnTo>
                <a:lnTo>
                  <a:pt x="38" y="542"/>
                </a:lnTo>
                <a:lnTo>
                  <a:pt x="45" y="559"/>
                </a:lnTo>
                <a:lnTo>
                  <a:pt x="55" y="574"/>
                </a:lnTo>
                <a:lnTo>
                  <a:pt x="65" y="590"/>
                </a:lnTo>
                <a:lnTo>
                  <a:pt x="75" y="604"/>
                </a:lnTo>
                <a:lnTo>
                  <a:pt x="86" y="619"/>
                </a:lnTo>
                <a:lnTo>
                  <a:pt x="98" y="632"/>
                </a:lnTo>
                <a:lnTo>
                  <a:pt x="111" y="645"/>
                </a:lnTo>
                <a:lnTo>
                  <a:pt x="124" y="658"/>
                </a:lnTo>
                <a:lnTo>
                  <a:pt x="137" y="670"/>
                </a:lnTo>
                <a:lnTo>
                  <a:pt x="152" y="681"/>
                </a:lnTo>
                <a:lnTo>
                  <a:pt x="166" y="691"/>
                </a:lnTo>
                <a:lnTo>
                  <a:pt x="182" y="701"/>
                </a:lnTo>
                <a:lnTo>
                  <a:pt x="197" y="711"/>
                </a:lnTo>
                <a:lnTo>
                  <a:pt x="214" y="718"/>
                </a:lnTo>
                <a:lnTo>
                  <a:pt x="231" y="726"/>
                </a:lnTo>
                <a:lnTo>
                  <a:pt x="248" y="734"/>
                </a:lnTo>
                <a:lnTo>
                  <a:pt x="265" y="739"/>
                </a:lnTo>
                <a:lnTo>
                  <a:pt x="284" y="744"/>
                </a:lnTo>
                <a:lnTo>
                  <a:pt x="301" y="749"/>
                </a:lnTo>
                <a:lnTo>
                  <a:pt x="321" y="752"/>
                </a:lnTo>
                <a:lnTo>
                  <a:pt x="339" y="754"/>
                </a:lnTo>
                <a:lnTo>
                  <a:pt x="358" y="756"/>
                </a:lnTo>
                <a:lnTo>
                  <a:pt x="378" y="756"/>
                </a:lnTo>
                <a:close/>
              </a:path>
            </a:pathLst>
          </a:custGeom>
          <a:gradFill flip="none" rotWithShape="1">
            <a:gsLst>
              <a:gs pos="0">
                <a:schemeClr val="bg1"/>
              </a:gs>
              <a:gs pos="100000">
                <a:srgbClr val="F0F0F0"/>
              </a:gs>
            </a:gsLst>
            <a:lin ang="10200000" scaled="0"/>
            <a:tileRect/>
          </a:gradFill>
          <a:ln>
            <a:noFill/>
          </a:ln>
          <a:effectLst>
            <a:outerShdw blurRad="1270000" dist="812800" dir="2700000" sx="80000" sy="8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7" name="Freeform: Shape 6">
            <a:extLst>
              <a:ext uri="{FF2B5EF4-FFF2-40B4-BE49-F238E27FC236}">
                <a16:creationId xmlns:a16="http://schemas.microsoft.com/office/drawing/2014/main" id="{9CC4589A-D4D3-4191-8538-9A7A0DE97EB7}"/>
              </a:ext>
            </a:extLst>
          </p:cNvPr>
          <p:cNvSpPr/>
          <p:nvPr/>
        </p:nvSpPr>
        <p:spPr>
          <a:xfrm>
            <a:off x="0" y="5561970"/>
            <a:ext cx="1108825" cy="1296030"/>
          </a:xfrm>
          <a:custGeom>
            <a:avLst/>
            <a:gdLst>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76554"/>
              <a:gd name="connsiteY0" fmla="*/ 0 h 3981450"/>
              <a:gd name="connsiteX1" fmla="*/ 3409950 w 3876554"/>
              <a:gd name="connsiteY1" fmla="*/ 2076450 h 3981450"/>
              <a:gd name="connsiteX2" fmla="*/ 3657600 w 3876554"/>
              <a:gd name="connsiteY2" fmla="*/ 3981450 h 3981450"/>
              <a:gd name="connsiteX3" fmla="*/ 38100 w 3876554"/>
              <a:gd name="connsiteY3" fmla="*/ 3962400 h 3981450"/>
              <a:gd name="connsiteX4" fmla="*/ 0 w 3876554"/>
              <a:gd name="connsiteY4" fmla="*/ 0 h 3981450"/>
              <a:gd name="connsiteX0" fmla="*/ 0 w 3916378"/>
              <a:gd name="connsiteY0" fmla="*/ 0 h 3981450"/>
              <a:gd name="connsiteX1" fmla="*/ 3409950 w 3916378"/>
              <a:gd name="connsiteY1" fmla="*/ 2076450 h 3981450"/>
              <a:gd name="connsiteX2" fmla="*/ 3657600 w 3916378"/>
              <a:gd name="connsiteY2" fmla="*/ 3981450 h 3981450"/>
              <a:gd name="connsiteX3" fmla="*/ 38100 w 3916378"/>
              <a:gd name="connsiteY3" fmla="*/ 3962400 h 3981450"/>
              <a:gd name="connsiteX4" fmla="*/ 0 w 3916378"/>
              <a:gd name="connsiteY4" fmla="*/ 0 h 3981450"/>
              <a:gd name="connsiteX0" fmla="*/ 0 w 3873335"/>
              <a:gd name="connsiteY0" fmla="*/ 0 h 3981450"/>
              <a:gd name="connsiteX1" fmla="*/ 3409950 w 3873335"/>
              <a:gd name="connsiteY1" fmla="*/ 2076450 h 3981450"/>
              <a:gd name="connsiteX2" fmla="*/ 3657600 w 3873335"/>
              <a:gd name="connsiteY2" fmla="*/ 3981450 h 3981450"/>
              <a:gd name="connsiteX3" fmla="*/ 38100 w 3873335"/>
              <a:gd name="connsiteY3" fmla="*/ 3962400 h 3981450"/>
              <a:gd name="connsiteX4" fmla="*/ 0 w 3873335"/>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38100 w 3786126"/>
              <a:gd name="connsiteY3" fmla="*/ 396240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4032226"/>
              <a:gd name="connsiteY0" fmla="*/ 0 h 4003693"/>
              <a:gd name="connsiteX1" fmla="*/ 3409950 w 4032226"/>
              <a:gd name="connsiteY1" fmla="*/ 2076450 h 4003693"/>
              <a:gd name="connsiteX2" fmla="*/ 3943350 w 4032226"/>
              <a:gd name="connsiteY2" fmla="*/ 4003693 h 4003693"/>
              <a:gd name="connsiteX3" fmla="*/ 0 w 4032226"/>
              <a:gd name="connsiteY3" fmla="*/ 3981450 h 4003693"/>
              <a:gd name="connsiteX4" fmla="*/ 0 w 4032226"/>
              <a:gd name="connsiteY4" fmla="*/ 0 h 4003693"/>
              <a:gd name="connsiteX0" fmla="*/ 0 w 3948509"/>
              <a:gd name="connsiteY0" fmla="*/ 0 h 4003693"/>
              <a:gd name="connsiteX1" fmla="*/ 3409950 w 3948509"/>
              <a:gd name="connsiteY1" fmla="*/ 2076450 h 4003693"/>
              <a:gd name="connsiteX2" fmla="*/ 3943350 w 3948509"/>
              <a:gd name="connsiteY2" fmla="*/ 4003693 h 4003693"/>
              <a:gd name="connsiteX3" fmla="*/ 0 w 3948509"/>
              <a:gd name="connsiteY3" fmla="*/ 3981450 h 4003693"/>
              <a:gd name="connsiteX4" fmla="*/ 0 w 3948509"/>
              <a:gd name="connsiteY4" fmla="*/ 0 h 4003693"/>
              <a:gd name="connsiteX0" fmla="*/ 0 w 3943350"/>
              <a:gd name="connsiteY0" fmla="*/ 0 h 4003693"/>
              <a:gd name="connsiteX1" fmla="*/ 3333750 w 3943350"/>
              <a:gd name="connsiteY1" fmla="*/ 1942994 h 4003693"/>
              <a:gd name="connsiteX2" fmla="*/ 3943350 w 3943350"/>
              <a:gd name="connsiteY2" fmla="*/ 4003693 h 4003693"/>
              <a:gd name="connsiteX3" fmla="*/ 0 w 3943350"/>
              <a:gd name="connsiteY3" fmla="*/ 3981450 h 4003693"/>
              <a:gd name="connsiteX4" fmla="*/ 0 w 3943350"/>
              <a:gd name="connsiteY4" fmla="*/ 0 h 4003693"/>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314198 h 4295648"/>
              <a:gd name="connsiteX1" fmla="*/ 1607574 w 4152900"/>
              <a:gd name="connsiteY1" fmla="*/ 305635 h 4295648"/>
              <a:gd name="connsiteX2" fmla="*/ 3200400 w 4152900"/>
              <a:gd name="connsiteY2" fmla="*/ 2034764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314198 h 4295648"/>
              <a:gd name="connsiteX1" fmla="*/ 1607574 w 4152900"/>
              <a:gd name="connsiteY1" fmla="*/ 305635 h 4295648"/>
              <a:gd name="connsiteX2" fmla="*/ 3200400 w 4152900"/>
              <a:gd name="connsiteY2" fmla="*/ 2034764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314198 h 4295648"/>
              <a:gd name="connsiteX1" fmla="*/ 1607574 w 4152900"/>
              <a:gd name="connsiteY1" fmla="*/ 305635 h 4295648"/>
              <a:gd name="connsiteX2" fmla="*/ 2073011 w 4152900"/>
              <a:gd name="connsiteY2" fmla="*/ 2171760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134448 h 4115898"/>
              <a:gd name="connsiteX1" fmla="*/ 1607574 w 4152900"/>
              <a:gd name="connsiteY1" fmla="*/ 125885 h 4115898"/>
              <a:gd name="connsiteX2" fmla="*/ 2073011 w 4152900"/>
              <a:gd name="connsiteY2" fmla="*/ 1992010 h 4115898"/>
              <a:gd name="connsiteX3" fmla="*/ 4152900 w 4152900"/>
              <a:gd name="connsiteY3" fmla="*/ 4115898 h 4115898"/>
              <a:gd name="connsiteX4" fmla="*/ 0 w 4152900"/>
              <a:gd name="connsiteY4" fmla="*/ 4115898 h 4115898"/>
              <a:gd name="connsiteX5" fmla="*/ 0 w 4152900"/>
              <a:gd name="connsiteY5" fmla="*/ 134448 h 4115898"/>
              <a:gd name="connsiteX0" fmla="*/ 0 w 4152900"/>
              <a:gd name="connsiteY0" fmla="*/ 8563 h 3990013"/>
              <a:gd name="connsiteX1" fmla="*/ 1607574 w 4152900"/>
              <a:gd name="connsiteY1" fmla="*/ 0 h 3990013"/>
              <a:gd name="connsiteX2" fmla="*/ 2073011 w 4152900"/>
              <a:gd name="connsiteY2" fmla="*/ 1866125 h 3990013"/>
              <a:gd name="connsiteX3" fmla="*/ 4152900 w 4152900"/>
              <a:gd name="connsiteY3" fmla="*/ 3990013 h 3990013"/>
              <a:gd name="connsiteX4" fmla="*/ 0 w 4152900"/>
              <a:gd name="connsiteY4" fmla="*/ 3990013 h 3990013"/>
              <a:gd name="connsiteX5" fmla="*/ 0 w 4152900"/>
              <a:gd name="connsiteY5" fmla="*/ 8563 h 3990013"/>
              <a:gd name="connsiteX0" fmla="*/ 0 w 4152900"/>
              <a:gd name="connsiteY0" fmla="*/ 8563 h 3990013"/>
              <a:gd name="connsiteX1" fmla="*/ 1607574 w 4152900"/>
              <a:gd name="connsiteY1" fmla="*/ 0 h 3990013"/>
              <a:gd name="connsiteX2" fmla="*/ 2073011 w 4152900"/>
              <a:gd name="connsiteY2" fmla="*/ 1866125 h 3990013"/>
              <a:gd name="connsiteX3" fmla="*/ 4152900 w 4152900"/>
              <a:gd name="connsiteY3" fmla="*/ 3990013 h 3990013"/>
              <a:gd name="connsiteX4" fmla="*/ 0 w 4152900"/>
              <a:gd name="connsiteY4" fmla="*/ 3990013 h 3990013"/>
              <a:gd name="connsiteX5" fmla="*/ 0 w 4152900"/>
              <a:gd name="connsiteY5" fmla="*/ 8563 h 3990013"/>
              <a:gd name="connsiteX0" fmla="*/ 0 w 4152900"/>
              <a:gd name="connsiteY0" fmla="*/ 51923 h 4033373"/>
              <a:gd name="connsiteX1" fmla="*/ 2073011 w 4152900"/>
              <a:gd name="connsiteY1" fmla="*/ 1909485 h 4033373"/>
              <a:gd name="connsiteX2" fmla="*/ 4152900 w 4152900"/>
              <a:gd name="connsiteY2" fmla="*/ 4033373 h 4033373"/>
              <a:gd name="connsiteX3" fmla="*/ 0 w 4152900"/>
              <a:gd name="connsiteY3" fmla="*/ 4033373 h 4033373"/>
              <a:gd name="connsiteX4" fmla="*/ 0 w 4152900"/>
              <a:gd name="connsiteY4" fmla="*/ 51923 h 4033373"/>
              <a:gd name="connsiteX0" fmla="*/ 0 w 4152900"/>
              <a:gd name="connsiteY0" fmla="*/ 39460 h 4020910"/>
              <a:gd name="connsiteX1" fmla="*/ 1759618 w 4152900"/>
              <a:gd name="connsiteY1" fmla="*/ 2475397 h 4020910"/>
              <a:gd name="connsiteX2" fmla="*/ 4152900 w 4152900"/>
              <a:gd name="connsiteY2" fmla="*/ 4020910 h 4020910"/>
              <a:gd name="connsiteX3" fmla="*/ 0 w 4152900"/>
              <a:gd name="connsiteY3" fmla="*/ 4020910 h 4020910"/>
              <a:gd name="connsiteX4" fmla="*/ 0 w 4152900"/>
              <a:gd name="connsiteY4" fmla="*/ 39460 h 4020910"/>
              <a:gd name="connsiteX0" fmla="*/ 0 w 4152900"/>
              <a:gd name="connsiteY0" fmla="*/ 48924 h 4030374"/>
              <a:gd name="connsiteX1" fmla="*/ 1759618 w 4152900"/>
              <a:gd name="connsiteY1" fmla="*/ 2484861 h 4030374"/>
              <a:gd name="connsiteX2" fmla="*/ 4152900 w 4152900"/>
              <a:gd name="connsiteY2" fmla="*/ 4030374 h 4030374"/>
              <a:gd name="connsiteX3" fmla="*/ 0 w 4152900"/>
              <a:gd name="connsiteY3" fmla="*/ 4030374 h 4030374"/>
              <a:gd name="connsiteX4" fmla="*/ 0 w 4152900"/>
              <a:gd name="connsiteY4" fmla="*/ 48924 h 4030374"/>
              <a:gd name="connsiteX0" fmla="*/ 0 w 4152900"/>
              <a:gd name="connsiteY0" fmla="*/ 0 h 3981450"/>
              <a:gd name="connsiteX1" fmla="*/ 1759618 w 4152900"/>
              <a:gd name="connsiteY1" fmla="*/ 2435937 h 3981450"/>
              <a:gd name="connsiteX2" fmla="*/ 4152900 w 4152900"/>
              <a:gd name="connsiteY2" fmla="*/ 3981450 h 3981450"/>
              <a:gd name="connsiteX3" fmla="*/ 0 w 4152900"/>
              <a:gd name="connsiteY3" fmla="*/ 3981450 h 3981450"/>
              <a:gd name="connsiteX4" fmla="*/ 0 w 4152900"/>
              <a:gd name="connsiteY4" fmla="*/ 0 h 398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2900" h="3981450">
                <a:moveTo>
                  <a:pt x="0" y="0"/>
                </a:moveTo>
                <a:cubicBezTo>
                  <a:pt x="1461964" y="320790"/>
                  <a:pt x="1694254" y="1290383"/>
                  <a:pt x="1759618" y="2435937"/>
                </a:cubicBezTo>
                <a:cubicBezTo>
                  <a:pt x="1824982" y="3581491"/>
                  <a:pt x="3971925" y="2641175"/>
                  <a:pt x="4152900" y="3981450"/>
                </a:cubicBezTo>
                <a:lnTo>
                  <a:pt x="0" y="3981450"/>
                </a:lnTo>
                <a:lnTo>
                  <a:pt x="0" y="0"/>
                </a:lnTo>
                <a:close/>
              </a:path>
            </a:pathLst>
          </a:custGeom>
          <a:solidFill>
            <a:srgbClr val="A6C3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Freeform 8">
            <a:extLst>
              <a:ext uri="{FF2B5EF4-FFF2-40B4-BE49-F238E27FC236}">
                <a16:creationId xmlns:a16="http://schemas.microsoft.com/office/drawing/2014/main" id="{C056453B-5B29-4BBB-9FD2-D20FABE2BE50}"/>
              </a:ext>
            </a:extLst>
          </p:cNvPr>
          <p:cNvSpPr>
            <a:spLocks/>
          </p:cNvSpPr>
          <p:nvPr/>
        </p:nvSpPr>
        <p:spPr bwMode="auto">
          <a:xfrm>
            <a:off x="650046" y="6714310"/>
            <a:ext cx="278675" cy="278675"/>
          </a:xfrm>
          <a:custGeom>
            <a:avLst/>
            <a:gdLst>
              <a:gd name="T0" fmla="*/ 417 w 756"/>
              <a:gd name="T1" fmla="*/ 754 h 756"/>
              <a:gd name="T2" fmla="*/ 472 w 756"/>
              <a:gd name="T3" fmla="*/ 744 h 756"/>
              <a:gd name="T4" fmla="*/ 525 w 756"/>
              <a:gd name="T5" fmla="*/ 726 h 756"/>
              <a:gd name="T6" fmla="*/ 574 w 756"/>
              <a:gd name="T7" fmla="*/ 701 h 756"/>
              <a:gd name="T8" fmla="*/ 619 w 756"/>
              <a:gd name="T9" fmla="*/ 670 h 756"/>
              <a:gd name="T10" fmla="*/ 658 w 756"/>
              <a:gd name="T11" fmla="*/ 632 h 756"/>
              <a:gd name="T12" fmla="*/ 691 w 756"/>
              <a:gd name="T13" fmla="*/ 590 h 756"/>
              <a:gd name="T14" fmla="*/ 719 w 756"/>
              <a:gd name="T15" fmla="*/ 542 h 756"/>
              <a:gd name="T16" fmla="*/ 739 w 756"/>
              <a:gd name="T17" fmla="*/ 491 h 756"/>
              <a:gd name="T18" fmla="*/ 751 w 756"/>
              <a:gd name="T19" fmla="*/ 435 h 756"/>
              <a:gd name="T20" fmla="*/ 756 w 756"/>
              <a:gd name="T21" fmla="*/ 378 h 756"/>
              <a:gd name="T22" fmla="*/ 751 w 756"/>
              <a:gd name="T23" fmla="*/ 321 h 756"/>
              <a:gd name="T24" fmla="*/ 739 w 756"/>
              <a:gd name="T25" fmla="*/ 266 h 756"/>
              <a:gd name="T26" fmla="*/ 719 w 756"/>
              <a:gd name="T27" fmla="*/ 214 h 756"/>
              <a:gd name="T28" fmla="*/ 691 w 756"/>
              <a:gd name="T29" fmla="*/ 167 h 756"/>
              <a:gd name="T30" fmla="*/ 658 w 756"/>
              <a:gd name="T31" fmla="*/ 124 h 756"/>
              <a:gd name="T32" fmla="*/ 619 w 756"/>
              <a:gd name="T33" fmla="*/ 87 h 756"/>
              <a:gd name="T34" fmla="*/ 574 w 756"/>
              <a:gd name="T35" fmla="*/ 55 h 756"/>
              <a:gd name="T36" fmla="*/ 525 w 756"/>
              <a:gd name="T37" fmla="*/ 30 h 756"/>
              <a:gd name="T38" fmla="*/ 472 w 756"/>
              <a:gd name="T39" fmla="*/ 12 h 756"/>
              <a:gd name="T40" fmla="*/ 417 w 756"/>
              <a:gd name="T41" fmla="*/ 2 h 756"/>
              <a:gd name="T42" fmla="*/ 358 w 756"/>
              <a:gd name="T43" fmla="*/ 0 h 756"/>
              <a:gd name="T44" fmla="*/ 301 w 756"/>
              <a:gd name="T45" fmla="*/ 8 h 756"/>
              <a:gd name="T46" fmla="*/ 248 w 756"/>
              <a:gd name="T47" fmla="*/ 23 h 756"/>
              <a:gd name="T48" fmla="*/ 197 w 756"/>
              <a:gd name="T49" fmla="*/ 46 h 756"/>
              <a:gd name="T50" fmla="*/ 152 w 756"/>
              <a:gd name="T51" fmla="*/ 76 h 756"/>
              <a:gd name="T52" fmla="*/ 111 w 756"/>
              <a:gd name="T53" fmla="*/ 111 h 756"/>
              <a:gd name="T54" fmla="*/ 75 w 756"/>
              <a:gd name="T55" fmla="*/ 152 h 756"/>
              <a:gd name="T56" fmla="*/ 45 w 756"/>
              <a:gd name="T57" fmla="*/ 198 h 756"/>
              <a:gd name="T58" fmla="*/ 22 w 756"/>
              <a:gd name="T59" fmla="*/ 249 h 756"/>
              <a:gd name="T60" fmla="*/ 7 w 756"/>
              <a:gd name="T61" fmla="*/ 302 h 756"/>
              <a:gd name="T62" fmla="*/ 0 w 756"/>
              <a:gd name="T63" fmla="*/ 359 h 756"/>
              <a:gd name="T64" fmla="*/ 2 w 756"/>
              <a:gd name="T65" fmla="*/ 417 h 756"/>
              <a:gd name="T66" fmla="*/ 12 w 756"/>
              <a:gd name="T67" fmla="*/ 472 h 756"/>
              <a:gd name="T68" fmla="*/ 30 w 756"/>
              <a:gd name="T69" fmla="*/ 525 h 756"/>
              <a:gd name="T70" fmla="*/ 55 w 756"/>
              <a:gd name="T71" fmla="*/ 574 h 756"/>
              <a:gd name="T72" fmla="*/ 86 w 756"/>
              <a:gd name="T73" fmla="*/ 619 h 756"/>
              <a:gd name="T74" fmla="*/ 124 w 756"/>
              <a:gd name="T75" fmla="*/ 658 h 756"/>
              <a:gd name="T76" fmla="*/ 166 w 756"/>
              <a:gd name="T77" fmla="*/ 691 h 756"/>
              <a:gd name="T78" fmla="*/ 214 w 756"/>
              <a:gd name="T79" fmla="*/ 718 h 756"/>
              <a:gd name="T80" fmla="*/ 265 w 756"/>
              <a:gd name="T81" fmla="*/ 739 h 756"/>
              <a:gd name="T82" fmla="*/ 321 w 756"/>
              <a:gd name="T83" fmla="*/ 752 h 756"/>
              <a:gd name="T84" fmla="*/ 378 w 756"/>
              <a:gd name="T85" fmla="*/ 756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6" h="756">
                <a:moveTo>
                  <a:pt x="378" y="756"/>
                </a:moveTo>
                <a:lnTo>
                  <a:pt x="397" y="756"/>
                </a:lnTo>
                <a:lnTo>
                  <a:pt x="417" y="754"/>
                </a:lnTo>
                <a:lnTo>
                  <a:pt x="435" y="752"/>
                </a:lnTo>
                <a:lnTo>
                  <a:pt x="454" y="749"/>
                </a:lnTo>
                <a:lnTo>
                  <a:pt x="472" y="744"/>
                </a:lnTo>
                <a:lnTo>
                  <a:pt x="490" y="739"/>
                </a:lnTo>
                <a:lnTo>
                  <a:pt x="507" y="734"/>
                </a:lnTo>
                <a:lnTo>
                  <a:pt x="525" y="726"/>
                </a:lnTo>
                <a:lnTo>
                  <a:pt x="542" y="718"/>
                </a:lnTo>
                <a:lnTo>
                  <a:pt x="558" y="711"/>
                </a:lnTo>
                <a:lnTo>
                  <a:pt x="574" y="701"/>
                </a:lnTo>
                <a:lnTo>
                  <a:pt x="589" y="691"/>
                </a:lnTo>
                <a:lnTo>
                  <a:pt x="604" y="681"/>
                </a:lnTo>
                <a:lnTo>
                  <a:pt x="619" y="670"/>
                </a:lnTo>
                <a:lnTo>
                  <a:pt x="632" y="658"/>
                </a:lnTo>
                <a:lnTo>
                  <a:pt x="645" y="645"/>
                </a:lnTo>
                <a:lnTo>
                  <a:pt x="658" y="632"/>
                </a:lnTo>
                <a:lnTo>
                  <a:pt x="669" y="619"/>
                </a:lnTo>
                <a:lnTo>
                  <a:pt x="680" y="604"/>
                </a:lnTo>
                <a:lnTo>
                  <a:pt x="691" y="590"/>
                </a:lnTo>
                <a:lnTo>
                  <a:pt x="701" y="574"/>
                </a:lnTo>
                <a:lnTo>
                  <a:pt x="710" y="559"/>
                </a:lnTo>
                <a:lnTo>
                  <a:pt x="719" y="542"/>
                </a:lnTo>
                <a:lnTo>
                  <a:pt x="727" y="525"/>
                </a:lnTo>
                <a:lnTo>
                  <a:pt x="733" y="508"/>
                </a:lnTo>
                <a:lnTo>
                  <a:pt x="739" y="491"/>
                </a:lnTo>
                <a:lnTo>
                  <a:pt x="744" y="472"/>
                </a:lnTo>
                <a:lnTo>
                  <a:pt x="748" y="455"/>
                </a:lnTo>
                <a:lnTo>
                  <a:pt x="751" y="435"/>
                </a:lnTo>
                <a:lnTo>
                  <a:pt x="754" y="417"/>
                </a:lnTo>
                <a:lnTo>
                  <a:pt x="756" y="398"/>
                </a:lnTo>
                <a:lnTo>
                  <a:pt x="756" y="378"/>
                </a:lnTo>
                <a:lnTo>
                  <a:pt x="756" y="359"/>
                </a:lnTo>
                <a:lnTo>
                  <a:pt x="754" y="339"/>
                </a:lnTo>
                <a:lnTo>
                  <a:pt x="751" y="321"/>
                </a:lnTo>
                <a:lnTo>
                  <a:pt x="748" y="302"/>
                </a:lnTo>
                <a:lnTo>
                  <a:pt x="744" y="284"/>
                </a:lnTo>
                <a:lnTo>
                  <a:pt x="739" y="266"/>
                </a:lnTo>
                <a:lnTo>
                  <a:pt x="733" y="249"/>
                </a:lnTo>
                <a:lnTo>
                  <a:pt x="727" y="231"/>
                </a:lnTo>
                <a:lnTo>
                  <a:pt x="719" y="214"/>
                </a:lnTo>
                <a:lnTo>
                  <a:pt x="710" y="198"/>
                </a:lnTo>
                <a:lnTo>
                  <a:pt x="701" y="183"/>
                </a:lnTo>
                <a:lnTo>
                  <a:pt x="691" y="167"/>
                </a:lnTo>
                <a:lnTo>
                  <a:pt x="680" y="152"/>
                </a:lnTo>
                <a:lnTo>
                  <a:pt x="669" y="137"/>
                </a:lnTo>
                <a:lnTo>
                  <a:pt x="658" y="124"/>
                </a:lnTo>
                <a:lnTo>
                  <a:pt x="645" y="111"/>
                </a:lnTo>
                <a:lnTo>
                  <a:pt x="632" y="98"/>
                </a:lnTo>
                <a:lnTo>
                  <a:pt x="619" y="87"/>
                </a:lnTo>
                <a:lnTo>
                  <a:pt x="604" y="76"/>
                </a:lnTo>
                <a:lnTo>
                  <a:pt x="589" y="65"/>
                </a:lnTo>
                <a:lnTo>
                  <a:pt x="574" y="55"/>
                </a:lnTo>
                <a:lnTo>
                  <a:pt x="558" y="46"/>
                </a:lnTo>
                <a:lnTo>
                  <a:pt x="542" y="38"/>
                </a:lnTo>
                <a:lnTo>
                  <a:pt x="525" y="30"/>
                </a:lnTo>
                <a:lnTo>
                  <a:pt x="507" y="23"/>
                </a:lnTo>
                <a:lnTo>
                  <a:pt x="490" y="17"/>
                </a:lnTo>
                <a:lnTo>
                  <a:pt x="472" y="12"/>
                </a:lnTo>
                <a:lnTo>
                  <a:pt x="454" y="8"/>
                </a:lnTo>
                <a:lnTo>
                  <a:pt x="435" y="5"/>
                </a:lnTo>
                <a:lnTo>
                  <a:pt x="417" y="2"/>
                </a:lnTo>
                <a:lnTo>
                  <a:pt x="397" y="0"/>
                </a:lnTo>
                <a:lnTo>
                  <a:pt x="378" y="0"/>
                </a:lnTo>
                <a:lnTo>
                  <a:pt x="358" y="0"/>
                </a:lnTo>
                <a:lnTo>
                  <a:pt x="339" y="2"/>
                </a:lnTo>
                <a:lnTo>
                  <a:pt x="321" y="5"/>
                </a:lnTo>
                <a:lnTo>
                  <a:pt x="301" y="8"/>
                </a:lnTo>
                <a:lnTo>
                  <a:pt x="284" y="12"/>
                </a:lnTo>
                <a:lnTo>
                  <a:pt x="265" y="17"/>
                </a:lnTo>
                <a:lnTo>
                  <a:pt x="248" y="23"/>
                </a:lnTo>
                <a:lnTo>
                  <a:pt x="231" y="30"/>
                </a:lnTo>
                <a:lnTo>
                  <a:pt x="214" y="38"/>
                </a:lnTo>
                <a:lnTo>
                  <a:pt x="197" y="46"/>
                </a:lnTo>
                <a:lnTo>
                  <a:pt x="182" y="55"/>
                </a:lnTo>
                <a:lnTo>
                  <a:pt x="166" y="65"/>
                </a:lnTo>
                <a:lnTo>
                  <a:pt x="152" y="76"/>
                </a:lnTo>
                <a:lnTo>
                  <a:pt x="137" y="87"/>
                </a:lnTo>
                <a:lnTo>
                  <a:pt x="124" y="98"/>
                </a:lnTo>
                <a:lnTo>
                  <a:pt x="111" y="111"/>
                </a:lnTo>
                <a:lnTo>
                  <a:pt x="98" y="124"/>
                </a:lnTo>
                <a:lnTo>
                  <a:pt x="86" y="137"/>
                </a:lnTo>
                <a:lnTo>
                  <a:pt x="75" y="152"/>
                </a:lnTo>
                <a:lnTo>
                  <a:pt x="65" y="167"/>
                </a:lnTo>
                <a:lnTo>
                  <a:pt x="55" y="183"/>
                </a:lnTo>
                <a:lnTo>
                  <a:pt x="45" y="198"/>
                </a:lnTo>
                <a:lnTo>
                  <a:pt x="38" y="214"/>
                </a:lnTo>
                <a:lnTo>
                  <a:pt x="30" y="231"/>
                </a:lnTo>
                <a:lnTo>
                  <a:pt x="22" y="249"/>
                </a:lnTo>
                <a:lnTo>
                  <a:pt x="17" y="266"/>
                </a:lnTo>
                <a:lnTo>
                  <a:pt x="12" y="284"/>
                </a:lnTo>
                <a:lnTo>
                  <a:pt x="7" y="302"/>
                </a:lnTo>
                <a:lnTo>
                  <a:pt x="4" y="321"/>
                </a:lnTo>
                <a:lnTo>
                  <a:pt x="2" y="339"/>
                </a:lnTo>
                <a:lnTo>
                  <a:pt x="0" y="359"/>
                </a:lnTo>
                <a:lnTo>
                  <a:pt x="0" y="378"/>
                </a:lnTo>
                <a:lnTo>
                  <a:pt x="0" y="398"/>
                </a:lnTo>
                <a:lnTo>
                  <a:pt x="2" y="417"/>
                </a:lnTo>
                <a:lnTo>
                  <a:pt x="4" y="435"/>
                </a:lnTo>
                <a:lnTo>
                  <a:pt x="7" y="455"/>
                </a:lnTo>
                <a:lnTo>
                  <a:pt x="12" y="472"/>
                </a:lnTo>
                <a:lnTo>
                  <a:pt x="17" y="491"/>
                </a:lnTo>
                <a:lnTo>
                  <a:pt x="22" y="508"/>
                </a:lnTo>
                <a:lnTo>
                  <a:pt x="30" y="525"/>
                </a:lnTo>
                <a:lnTo>
                  <a:pt x="38" y="542"/>
                </a:lnTo>
                <a:lnTo>
                  <a:pt x="45" y="559"/>
                </a:lnTo>
                <a:lnTo>
                  <a:pt x="55" y="574"/>
                </a:lnTo>
                <a:lnTo>
                  <a:pt x="65" y="590"/>
                </a:lnTo>
                <a:lnTo>
                  <a:pt x="75" y="604"/>
                </a:lnTo>
                <a:lnTo>
                  <a:pt x="86" y="619"/>
                </a:lnTo>
                <a:lnTo>
                  <a:pt x="98" y="632"/>
                </a:lnTo>
                <a:lnTo>
                  <a:pt x="111" y="645"/>
                </a:lnTo>
                <a:lnTo>
                  <a:pt x="124" y="658"/>
                </a:lnTo>
                <a:lnTo>
                  <a:pt x="137" y="670"/>
                </a:lnTo>
                <a:lnTo>
                  <a:pt x="152" y="681"/>
                </a:lnTo>
                <a:lnTo>
                  <a:pt x="166" y="691"/>
                </a:lnTo>
                <a:lnTo>
                  <a:pt x="182" y="701"/>
                </a:lnTo>
                <a:lnTo>
                  <a:pt x="197" y="711"/>
                </a:lnTo>
                <a:lnTo>
                  <a:pt x="214" y="718"/>
                </a:lnTo>
                <a:lnTo>
                  <a:pt x="231" y="726"/>
                </a:lnTo>
                <a:lnTo>
                  <a:pt x="248" y="734"/>
                </a:lnTo>
                <a:lnTo>
                  <a:pt x="265" y="739"/>
                </a:lnTo>
                <a:lnTo>
                  <a:pt x="284" y="744"/>
                </a:lnTo>
                <a:lnTo>
                  <a:pt x="301" y="749"/>
                </a:lnTo>
                <a:lnTo>
                  <a:pt x="321" y="752"/>
                </a:lnTo>
                <a:lnTo>
                  <a:pt x="339" y="754"/>
                </a:lnTo>
                <a:lnTo>
                  <a:pt x="358" y="756"/>
                </a:lnTo>
                <a:lnTo>
                  <a:pt x="378" y="756"/>
                </a:lnTo>
                <a:close/>
              </a:path>
            </a:pathLst>
          </a:custGeom>
          <a:solidFill>
            <a:srgbClr val="F9F9F9"/>
          </a:solidFill>
          <a:ln>
            <a:noFill/>
          </a:ln>
          <a:effectLst>
            <a:outerShdw blurRad="1270000" sx="47000" sy="47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00" name="Title 1">
            <a:extLst>
              <a:ext uri="{FF2B5EF4-FFF2-40B4-BE49-F238E27FC236}">
                <a16:creationId xmlns:a16="http://schemas.microsoft.com/office/drawing/2014/main" id="{24045B92-ACC3-4A46-AD56-79F94C4DDE26}"/>
              </a:ext>
            </a:extLst>
          </p:cNvPr>
          <p:cNvSpPr txBox="1">
            <a:spLocks/>
          </p:cNvSpPr>
          <p:nvPr/>
        </p:nvSpPr>
        <p:spPr>
          <a:xfrm>
            <a:off x="1241428" y="444676"/>
            <a:ext cx="9709143" cy="652593"/>
          </a:xfrm>
        </p:spPr>
        <p:txBody>
          <a:bodyPr>
            <a:noAutofit/>
          </a:bodyPr>
          <a:lstStyle>
            <a:lvl1pPr algn="l" defTabSz="1460754" rtl="0" eaLnBrk="1" latinLnBrk="0" hangingPunct="1">
              <a:lnSpc>
                <a:spcPct val="90000"/>
              </a:lnSpc>
              <a:spcBef>
                <a:spcPct val="0"/>
              </a:spcBef>
              <a:buNone/>
              <a:defRPr sz="7029" kern="1200">
                <a:solidFill>
                  <a:schemeClr val="tx1"/>
                </a:solidFill>
                <a:latin typeface="+mj-lt"/>
                <a:ea typeface="+mj-ea"/>
                <a:cs typeface="+mj-cs"/>
              </a:defRPr>
            </a:lvl1pPr>
          </a:lstStyle>
          <a:p>
            <a:pPr algn="ctr"/>
            <a:r>
              <a:rPr lang="en-US" sz="4800" b="1" dirty="0">
                <a:solidFill>
                  <a:schemeClr val="bg1"/>
                </a:solidFill>
                <a:latin typeface="Poppins" panose="00000500000000000000" pitchFamily="2" charset="0"/>
                <a:cs typeface="Poppins" panose="00000500000000000000" pitchFamily="2" charset="0"/>
              </a:rPr>
              <a:t>Recent Developments </a:t>
            </a:r>
            <a:r>
              <a:rPr lang="en-US" sz="4800" b="1" dirty="0">
                <a:solidFill>
                  <a:srgbClr val="A6C32F"/>
                </a:solidFill>
                <a:latin typeface="Poppins" panose="00000500000000000000" pitchFamily="2" charset="0"/>
                <a:cs typeface="Poppins" panose="00000500000000000000" pitchFamily="2" charset="0"/>
              </a:rPr>
              <a:t>in NLP</a:t>
            </a:r>
          </a:p>
        </p:txBody>
      </p:sp>
      <p:pic>
        <p:nvPicPr>
          <p:cNvPr id="3" name="Graphic 2">
            <a:extLst>
              <a:ext uri="{FF2B5EF4-FFF2-40B4-BE49-F238E27FC236}">
                <a16:creationId xmlns:a16="http://schemas.microsoft.com/office/drawing/2014/main" id="{01808FA0-F8AC-4E80-9AE9-133694D44B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3107" y="2229797"/>
            <a:ext cx="11410950" cy="3495675"/>
          </a:xfrm>
          <a:prstGeom prst="rect">
            <a:avLst/>
          </a:prstGeom>
        </p:spPr>
      </p:pic>
    </p:spTree>
    <p:extLst>
      <p:ext uri="{BB962C8B-B14F-4D97-AF65-F5344CB8AC3E}">
        <p14:creationId xmlns:p14="http://schemas.microsoft.com/office/powerpoint/2010/main" val="32615648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FEF84DD-1DD6-4B2B-83A6-E3D1021B42BD}"/>
              </a:ext>
            </a:extLst>
          </p:cNvPr>
          <p:cNvSpPr txBox="1">
            <a:spLocks/>
          </p:cNvSpPr>
          <p:nvPr/>
        </p:nvSpPr>
        <p:spPr>
          <a:xfrm>
            <a:off x="4036423" y="522365"/>
            <a:ext cx="4119154" cy="652593"/>
          </a:xfrm>
        </p:spPr>
        <p:txBody>
          <a:bodyPr>
            <a:noAutofit/>
          </a:bodyPr>
          <a:lstStyle>
            <a:lvl1pPr algn="l" defTabSz="1460754" rtl="0" eaLnBrk="1" latinLnBrk="0" hangingPunct="1">
              <a:lnSpc>
                <a:spcPct val="90000"/>
              </a:lnSpc>
              <a:spcBef>
                <a:spcPct val="0"/>
              </a:spcBef>
              <a:buNone/>
              <a:defRPr sz="7029" kern="1200">
                <a:solidFill>
                  <a:schemeClr val="tx1"/>
                </a:solidFill>
                <a:latin typeface="+mj-lt"/>
                <a:ea typeface="+mj-ea"/>
                <a:cs typeface="+mj-cs"/>
              </a:defRPr>
            </a:lvl1pPr>
          </a:lstStyle>
          <a:p>
            <a:pPr algn="ctr"/>
            <a:r>
              <a:rPr lang="en-US" sz="4800" b="1" dirty="0">
                <a:solidFill>
                  <a:srgbClr val="A6C32F"/>
                </a:solidFill>
                <a:latin typeface="Poppins" panose="00000500000000000000" pitchFamily="2" charset="0"/>
                <a:cs typeface="Poppins" panose="00000500000000000000" pitchFamily="2" charset="0"/>
              </a:rPr>
              <a:t>Conclusion</a:t>
            </a:r>
          </a:p>
        </p:txBody>
      </p:sp>
      <p:sp>
        <p:nvSpPr>
          <p:cNvPr id="2" name="TextBox 1">
            <a:extLst>
              <a:ext uri="{FF2B5EF4-FFF2-40B4-BE49-F238E27FC236}">
                <a16:creationId xmlns:a16="http://schemas.microsoft.com/office/drawing/2014/main" id="{0C6F5B3F-3539-4126-A4E1-B1E48AD211A5}"/>
              </a:ext>
            </a:extLst>
          </p:cNvPr>
          <p:cNvSpPr txBox="1"/>
          <p:nvPr/>
        </p:nvSpPr>
        <p:spPr>
          <a:xfrm>
            <a:off x="720634" y="2571837"/>
            <a:ext cx="10750732" cy="2308324"/>
          </a:xfrm>
          <a:prstGeom prst="rect">
            <a:avLst/>
          </a:prstGeom>
          <a:noFill/>
        </p:spPr>
        <p:txBody>
          <a:bodyPr wrap="square" rtlCol="0">
            <a:spAutoFit/>
          </a:bodyPr>
          <a:lstStyle/>
          <a:p>
            <a:pPr algn="ctr"/>
            <a:r>
              <a:rPr lang="en-US" sz="2400" dirty="0">
                <a:solidFill>
                  <a:schemeClr val="bg1"/>
                </a:solidFill>
                <a:effectLst/>
                <a:latin typeface="Poppins" panose="00000500000000000000" pitchFamily="2" charset="0"/>
                <a:cs typeface="Poppins" panose="00000500000000000000" pitchFamily="2" charset="0"/>
              </a:rPr>
              <a:t>In conclusion, Natural Language Processing is revolutionizing the way we interact with technology. Its applications are diverse and its potential is vast. As we move forward, it's crucial to embrace and understand the power of NLP in shaping the future of human-computer interaction. Thank you for your attention! I'm happy to answer any questions you may have.</a:t>
            </a:r>
            <a:endParaRPr lang="en-US" sz="2400" dirty="0">
              <a:solidFill>
                <a:schemeClr val="bg1"/>
              </a:solidFill>
              <a:latin typeface="Poppins" panose="00000500000000000000" pitchFamily="2" charset="0"/>
              <a:cs typeface="Poppins" panose="00000500000000000000" pitchFamily="2" charset="0"/>
            </a:endParaRPr>
          </a:p>
        </p:txBody>
      </p:sp>
      <p:sp>
        <p:nvSpPr>
          <p:cNvPr id="6" name="Freeform: Shape 5">
            <a:extLst>
              <a:ext uri="{FF2B5EF4-FFF2-40B4-BE49-F238E27FC236}">
                <a16:creationId xmlns:a16="http://schemas.microsoft.com/office/drawing/2014/main" id="{367A2BAB-399F-401E-8503-7FD3E1B2F00D}"/>
              </a:ext>
            </a:extLst>
          </p:cNvPr>
          <p:cNvSpPr/>
          <p:nvPr/>
        </p:nvSpPr>
        <p:spPr>
          <a:xfrm>
            <a:off x="10632817" y="0"/>
            <a:ext cx="1593731" cy="1419497"/>
          </a:xfrm>
          <a:custGeom>
            <a:avLst/>
            <a:gdLst>
              <a:gd name="connsiteX0" fmla="*/ 4648 w 7391400"/>
              <a:gd name="connsiteY0" fmla="*/ 0 h 6591971"/>
              <a:gd name="connsiteX1" fmla="*/ 7371596 w 7391400"/>
              <a:gd name="connsiteY1" fmla="*/ 0 h 6591971"/>
              <a:gd name="connsiteX2" fmla="*/ 7391400 w 7391400"/>
              <a:gd name="connsiteY2" fmla="*/ 5950652 h 6591971"/>
              <a:gd name="connsiteX3" fmla="*/ 3529694 w 7391400"/>
              <a:gd name="connsiteY3" fmla="*/ 5465800 h 6591971"/>
              <a:gd name="connsiteX4" fmla="*/ 2981550 w 7391400"/>
              <a:gd name="connsiteY4" fmla="*/ 2062229 h 6591971"/>
              <a:gd name="connsiteX5" fmla="*/ 4648 w 7391400"/>
              <a:gd name="connsiteY5" fmla="*/ 0 h 659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1400" h="6591971">
                <a:moveTo>
                  <a:pt x="4648" y="0"/>
                </a:moveTo>
                <a:lnTo>
                  <a:pt x="7371596" y="0"/>
                </a:lnTo>
                <a:cubicBezTo>
                  <a:pt x="7378197" y="1983551"/>
                  <a:pt x="7384799" y="3967101"/>
                  <a:pt x="7391400" y="5950652"/>
                </a:cubicBezTo>
                <a:cubicBezTo>
                  <a:pt x="6896311" y="6571165"/>
                  <a:pt x="4789466" y="7199770"/>
                  <a:pt x="3529694" y="5465800"/>
                </a:cubicBezTo>
                <a:cubicBezTo>
                  <a:pt x="2910240" y="4101497"/>
                  <a:pt x="3795384" y="3078814"/>
                  <a:pt x="2981550" y="2062229"/>
                </a:cubicBezTo>
                <a:cubicBezTo>
                  <a:pt x="2167716" y="1045644"/>
                  <a:pt x="-116596" y="2394604"/>
                  <a:pt x="4648" y="0"/>
                </a:cubicBezTo>
                <a:close/>
              </a:path>
            </a:pathLst>
          </a:custGeom>
          <a:solidFill>
            <a:srgbClr val="A6C3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Freeform 8">
            <a:extLst>
              <a:ext uri="{FF2B5EF4-FFF2-40B4-BE49-F238E27FC236}">
                <a16:creationId xmlns:a16="http://schemas.microsoft.com/office/drawing/2014/main" id="{9D830601-8331-40D6-867F-41863DAF0163}"/>
              </a:ext>
            </a:extLst>
          </p:cNvPr>
          <p:cNvSpPr>
            <a:spLocks/>
          </p:cNvSpPr>
          <p:nvPr/>
        </p:nvSpPr>
        <p:spPr bwMode="auto">
          <a:xfrm flipV="1">
            <a:off x="12071937" y="367754"/>
            <a:ext cx="309221" cy="309222"/>
          </a:xfrm>
          <a:custGeom>
            <a:avLst/>
            <a:gdLst>
              <a:gd name="T0" fmla="*/ 417 w 756"/>
              <a:gd name="T1" fmla="*/ 754 h 756"/>
              <a:gd name="T2" fmla="*/ 472 w 756"/>
              <a:gd name="T3" fmla="*/ 744 h 756"/>
              <a:gd name="T4" fmla="*/ 525 w 756"/>
              <a:gd name="T5" fmla="*/ 726 h 756"/>
              <a:gd name="T6" fmla="*/ 574 w 756"/>
              <a:gd name="T7" fmla="*/ 701 h 756"/>
              <a:gd name="T8" fmla="*/ 619 w 756"/>
              <a:gd name="T9" fmla="*/ 670 h 756"/>
              <a:gd name="T10" fmla="*/ 658 w 756"/>
              <a:gd name="T11" fmla="*/ 632 h 756"/>
              <a:gd name="T12" fmla="*/ 691 w 756"/>
              <a:gd name="T13" fmla="*/ 590 h 756"/>
              <a:gd name="T14" fmla="*/ 719 w 756"/>
              <a:gd name="T15" fmla="*/ 542 h 756"/>
              <a:gd name="T16" fmla="*/ 739 w 756"/>
              <a:gd name="T17" fmla="*/ 491 h 756"/>
              <a:gd name="T18" fmla="*/ 751 w 756"/>
              <a:gd name="T19" fmla="*/ 435 h 756"/>
              <a:gd name="T20" fmla="*/ 756 w 756"/>
              <a:gd name="T21" fmla="*/ 378 h 756"/>
              <a:gd name="T22" fmla="*/ 751 w 756"/>
              <a:gd name="T23" fmla="*/ 321 h 756"/>
              <a:gd name="T24" fmla="*/ 739 w 756"/>
              <a:gd name="T25" fmla="*/ 266 h 756"/>
              <a:gd name="T26" fmla="*/ 719 w 756"/>
              <a:gd name="T27" fmla="*/ 214 h 756"/>
              <a:gd name="T28" fmla="*/ 691 w 756"/>
              <a:gd name="T29" fmla="*/ 167 h 756"/>
              <a:gd name="T30" fmla="*/ 658 w 756"/>
              <a:gd name="T31" fmla="*/ 124 h 756"/>
              <a:gd name="T32" fmla="*/ 619 w 756"/>
              <a:gd name="T33" fmla="*/ 87 h 756"/>
              <a:gd name="T34" fmla="*/ 574 w 756"/>
              <a:gd name="T35" fmla="*/ 55 h 756"/>
              <a:gd name="T36" fmla="*/ 525 w 756"/>
              <a:gd name="T37" fmla="*/ 30 h 756"/>
              <a:gd name="T38" fmla="*/ 472 w 756"/>
              <a:gd name="T39" fmla="*/ 12 h 756"/>
              <a:gd name="T40" fmla="*/ 417 w 756"/>
              <a:gd name="T41" fmla="*/ 2 h 756"/>
              <a:gd name="T42" fmla="*/ 358 w 756"/>
              <a:gd name="T43" fmla="*/ 0 h 756"/>
              <a:gd name="T44" fmla="*/ 301 w 756"/>
              <a:gd name="T45" fmla="*/ 8 h 756"/>
              <a:gd name="T46" fmla="*/ 248 w 756"/>
              <a:gd name="T47" fmla="*/ 23 h 756"/>
              <a:gd name="T48" fmla="*/ 197 w 756"/>
              <a:gd name="T49" fmla="*/ 46 h 756"/>
              <a:gd name="T50" fmla="*/ 152 w 756"/>
              <a:gd name="T51" fmla="*/ 76 h 756"/>
              <a:gd name="T52" fmla="*/ 111 w 756"/>
              <a:gd name="T53" fmla="*/ 111 h 756"/>
              <a:gd name="T54" fmla="*/ 75 w 756"/>
              <a:gd name="T55" fmla="*/ 152 h 756"/>
              <a:gd name="T56" fmla="*/ 45 w 756"/>
              <a:gd name="T57" fmla="*/ 198 h 756"/>
              <a:gd name="T58" fmla="*/ 22 w 756"/>
              <a:gd name="T59" fmla="*/ 249 h 756"/>
              <a:gd name="T60" fmla="*/ 7 w 756"/>
              <a:gd name="T61" fmla="*/ 302 h 756"/>
              <a:gd name="T62" fmla="*/ 0 w 756"/>
              <a:gd name="T63" fmla="*/ 359 h 756"/>
              <a:gd name="T64" fmla="*/ 2 w 756"/>
              <a:gd name="T65" fmla="*/ 417 h 756"/>
              <a:gd name="T66" fmla="*/ 12 w 756"/>
              <a:gd name="T67" fmla="*/ 472 h 756"/>
              <a:gd name="T68" fmla="*/ 30 w 756"/>
              <a:gd name="T69" fmla="*/ 525 h 756"/>
              <a:gd name="T70" fmla="*/ 55 w 756"/>
              <a:gd name="T71" fmla="*/ 574 h 756"/>
              <a:gd name="T72" fmla="*/ 86 w 756"/>
              <a:gd name="T73" fmla="*/ 619 h 756"/>
              <a:gd name="T74" fmla="*/ 124 w 756"/>
              <a:gd name="T75" fmla="*/ 658 h 756"/>
              <a:gd name="T76" fmla="*/ 166 w 756"/>
              <a:gd name="T77" fmla="*/ 691 h 756"/>
              <a:gd name="T78" fmla="*/ 214 w 756"/>
              <a:gd name="T79" fmla="*/ 718 h 756"/>
              <a:gd name="T80" fmla="*/ 265 w 756"/>
              <a:gd name="T81" fmla="*/ 739 h 756"/>
              <a:gd name="T82" fmla="*/ 321 w 756"/>
              <a:gd name="T83" fmla="*/ 752 h 756"/>
              <a:gd name="T84" fmla="*/ 378 w 756"/>
              <a:gd name="T85" fmla="*/ 756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6" h="756">
                <a:moveTo>
                  <a:pt x="378" y="756"/>
                </a:moveTo>
                <a:lnTo>
                  <a:pt x="397" y="756"/>
                </a:lnTo>
                <a:lnTo>
                  <a:pt x="417" y="754"/>
                </a:lnTo>
                <a:lnTo>
                  <a:pt x="435" y="752"/>
                </a:lnTo>
                <a:lnTo>
                  <a:pt x="454" y="749"/>
                </a:lnTo>
                <a:lnTo>
                  <a:pt x="472" y="744"/>
                </a:lnTo>
                <a:lnTo>
                  <a:pt x="490" y="739"/>
                </a:lnTo>
                <a:lnTo>
                  <a:pt x="507" y="734"/>
                </a:lnTo>
                <a:lnTo>
                  <a:pt x="525" y="726"/>
                </a:lnTo>
                <a:lnTo>
                  <a:pt x="542" y="718"/>
                </a:lnTo>
                <a:lnTo>
                  <a:pt x="558" y="711"/>
                </a:lnTo>
                <a:lnTo>
                  <a:pt x="574" y="701"/>
                </a:lnTo>
                <a:lnTo>
                  <a:pt x="589" y="691"/>
                </a:lnTo>
                <a:lnTo>
                  <a:pt x="604" y="681"/>
                </a:lnTo>
                <a:lnTo>
                  <a:pt x="619" y="670"/>
                </a:lnTo>
                <a:lnTo>
                  <a:pt x="632" y="658"/>
                </a:lnTo>
                <a:lnTo>
                  <a:pt x="645" y="645"/>
                </a:lnTo>
                <a:lnTo>
                  <a:pt x="658" y="632"/>
                </a:lnTo>
                <a:lnTo>
                  <a:pt x="669" y="619"/>
                </a:lnTo>
                <a:lnTo>
                  <a:pt x="680" y="604"/>
                </a:lnTo>
                <a:lnTo>
                  <a:pt x="691" y="590"/>
                </a:lnTo>
                <a:lnTo>
                  <a:pt x="701" y="574"/>
                </a:lnTo>
                <a:lnTo>
                  <a:pt x="710" y="559"/>
                </a:lnTo>
                <a:lnTo>
                  <a:pt x="719" y="542"/>
                </a:lnTo>
                <a:lnTo>
                  <a:pt x="727" y="525"/>
                </a:lnTo>
                <a:lnTo>
                  <a:pt x="733" y="508"/>
                </a:lnTo>
                <a:lnTo>
                  <a:pt x="739" y="491"/>
                </a:lnTo>
                <a:lnTo>
                  <a:pt x="744" y="472"/>
                </a:lnTo>
                <a:lnTo>
                  <a:pt x="748" y="455"/>
                </a:lnTo>
                <a:lnTo>
                  <a:pt x="751" y="435"/>
                </a:lnTo>
                <a:lnTo>
                  <a:pt x="754" y="417"/>
                </a:lnTo>
                <a:lnTo>
                  <a:pt x="756" y="398"/>
                </a:lnTo>
                <a:lnTo>
                  <a:pt x="756" y="378"/>
                </a:lnTo>
                <a:lnTo>
                  <a:pt x="756" y="359"/>
                </a:lnTo>
                <a:lnTo>
                  <a:pt x="754" y="339"/>
                </a:lnTo>
                <a:lnTo>
                  <a:pt x="751" y="321"/>
                </a:lnTo>
                <a:lnTo>
                  <a:pt x="748" y="302"/>
                </a:lnTo>
                <a:lnTo>
                  <a:pt x="744" y="284"/>
                </a:lnTo>
                <a:lnTo>
                  <a:pt x="739" y="266"/>
                </a:lnTo>
                <a:lnTo>
                  <a:pt x="733" y="249"/>
                </a:lnTo>
                <a:lnTo>
                  <a:pt x="727" y="231"/>
                </a:lnTo>
                <a:lnTo>
                  <a:pt x="719" y="214"/>
                </a:lnTo>
                <a:lnTo>
                  <a:pt x="710" y="198"/>
                </a:lnTo>
                <a:lnTo>
                  <a:pt x="701" y="183"/>
                </a:lnTo>
                <a:lnTo>
                  <a:pt x="691" y="167"/>
                </a:lnTo>
                <a:lnTo>
                  <a:pt x="680" y="152"/>
                </a:lnTo>
                <a:lnTo>
                  <a:pt x="669" y="137"/>
                </a:lnTo>
                <a:lnTo>
                  <a:pt x="658" y="124"/>
                </a:lnTo>
                <a:lnTo>
                  <a:pt x="645" y="111"/>
                </a:lnTo>
                <a:lnTo>
                  <a:pt x="632" y="98"/>
                </a:lnTo>
                <a:lnTo>
                  <a:pt x="619" y="87"/>
                </a:lnTo>
                <a:lnTo>
                  <a:pt x="604" y="76"/>
                </a:lnTo>
                <a:lnTo>
                  <a:pt x="589" y="65"/>
                </a:lnTo>
                <a:lnTo>
                  <a:pt x="574" y="55"/>
                </a:lnTo>
                <a:lnTo>
                  <a:pt x="558" y="46"/>
                </a:lnTo>
                <a:lnTo>
                  <a:pt x="542" y="38"/>
                </a:lnTo>
                <a:lnTo>
                  <a:pt x="525" y="30"/>
                </a:lnTo>
                <a:lnTo>
                  <a:pt x="507" y="23"/>
                </a:lnTo>
                <a:lnTo>
                  <a:pt x="490" y="17"/>
                </a:lnTo>
                <a:lnTo>
                  <a:pt x="472" y="12"/>
                </a:lnTo>
                <a:lnTo>
                  <a:pt x="454" y="8"/>
                </a:lnTo>
                <a:lnTo>
                  <a:pt x="435" y="5"/>
                </a:lnTo>
                <a:lnTo>
                  <a:pt x="417" y="2"/>
                </a:lnTo>
                <a:lnTo>
                  <a:pt x="397" y="0"/>
                </a:lnTo>
                <a:lnTo>
                  <a:pt x="378" y="0"/>
                </a:lnTo>
                <a:lnTo>
                  <a:pt x="358" y="0"/>
                </a:lnTo>
                <a:lnTo>
                  <a:pt x="339" y="2"/>
                </a:lnTo>
                <a:lnTo>
                  <a:pt x="321" y="5"/>
                </a:lnTo>
                <a:lnTo>
                  <a:pt x="301" y="8"/>
                </a:lnTo>
                <a:lnTo>
                  <a:pt x="284" y="12"/>
                </a:lnTo>
                <a:lnTo>
                  <a:pt x="265" y="17"/>
                </a:lnTo>
                <a:lnTo>
                  <a:pt x="248" y="23"/>
                </a:lnTo>
                <a:lnTo>
                  <a:pt x="231" y="30"/>
                </a:lnTo>
                <a:lnTo>
                  <a:pt x="214" y="38"/>
                </a:lnTo>
                <a:lnTo>
                  <a:pt x="197" y="46"/>
                </a:lnTo>
                <a:lnTo>
                  <a:pt x="182" y="55"/>
                </a:lnTo>
                <a:lnTo>
                  <a:pt x="166" y="65"/>
                </a:lnTo>
                <a:lnTo>
                  <a:pt x="152" y="76"/>
                </a:lnTo>
                <a:lnTo>
                  <a:pt x="137" y="87"/>
                </a:lnTo>
                <a:lnTo>
                  <a:pt x="124" y="98"/>
                </a:lnTo>
                <a:lnTo>
                  <a:pt x="111" y="111"/>
                </a:lnTo>
                <a:lnTo>
                  <a:pt x="98" y="124"/>
                </a:lnTo>
                <a:lnTo>
                  <a:pt x="86" y="137"/>
                </a:lnTo>
                <a:lnTo>
                  <a:pt x="75" y="152"/>
                </a:lnTo>
                <a:lnTo>
                  <a:pt x="65" y="167"/>
                </a:lnTo>
                <a:lnTo>
                  <a:pt x="55" y="183"/>
                </a:lnTo>
                <a:lnTo>
                  <a:pt x="45" y="198"/>
                </a:lnTo>
                <a:lnTo>
                  <a:pt x="38" y="214"/>
                </a:lnTo>
                <a:lnTo>
                  <a:pt x="30" y="231"/>
                </a:lnTo>
                <a:lnTo>
                  <a:pt x="22" y="249"/>
                </a:lnTo>
                <a:lnTo>
                  <a:pt x="17" y="266"/>
                </a:lnTo>
                <a:lnTo>
                  <a:pt x="12" y="284"/>
                </a:lnTo>
                <a:lnTo>
                  <a:pt x="7" y="302"/>
                </a:lnTo>
                <a:lnTo>
                  <a:pt x="4" y="321"/>
                </a:lnTo>
                <a:lnTo>
                  <a:pt x="2" y="339"/>
                </a:lnTo>
                <a:lnTo>
                  <a:pt x="0" y="359"/>
                </a:lnTo>
                <a:lnTo>
                  <a:pt x="0" y="378"/>
                </a:lnTo>
                <a:lnTo>
                  <a:pt x="0" y="398"/>
                </a:lnTo>
                <a:lnTo>
                  <a:pt x="2" y="417"/>
                </a:lnTo>
                <a:lnTo>
                  <a:pt x="4" y="435"/>
                </a:lnTo>
                <a:lnTo>
                  <a:pt x="7" y="455"/>
                </a:lnTo>
                <a:lnTo>
                  <a:pt x="12" y="472"/>
                </a:lnTo>
                <a:lnTo>
                  <a:pt x="17" y="491"/>
                </a:lnTo>
                <a:lnTo>
                  <a:pt x="22" y="508"/>
                </a:lnTo>
                <a:lnTo>
                  <a:pt x="30" y="525"/>
                </a:lnTo>
                <a:lnTo>
                  <a:pt x="38" y="542"/>
                </a:lnTo>
                <a:lnTo>
                  <a:pt x="45" y="559"/>
                </a:lnTo>
                <a:lnTo>
                  <a:pt x="55" y="574"/>
                </a:lnTo>
                <a:lnTo>
                  <a:pt x="65" y="590"/>
                </a:lnTo>
                <a:lnTo>
                  <a:pt x="75" y="604"/>
                </a:lnTo>
                <a:lnTo>
                  <a:pt x="86" y="619"/>
                </a:lnTo>
                <a:lnTo>
                  <a:pt x="98" y="632"/>
                </a:lnTo>
                <a:lnTo>
                  <a:pt x="111" y="645"/>
                </a:lnTo>
                <a:lnTo>
                  <a:pt x="124" y="658"/>
                </a:lnTo>
                <a:lnTo>
                  <a:pt x="137" y="670"/>
                </a:lnTo>
                <a:lnTo>
                  <a:pt x="152" y="681"/>
                </a:lnTo>
                <a:lnTo>
                  <a:pt x="166" y="691"/>
                </a:lnTo>
                <a:lnTo>
                  <a:pt x="182" y="701"/>
                </a:lnTo>
                <a:lnTo>
                  <a:pt x="197" y="711"/>
                </a:lnTo>
                <a:lnTo>
                  <a:pt x="214" y="718"/>
                </a:lnTo>
                <a:lnTo>
                  <a:pt x="231" y="726"/>
                </a:lnTo>
                <a:lnTo>
                  <a:pt x="248" y="734"/>
                </a:lnTo>
                <a:lnTo>
                  <a:pt x="265" y="739"/>
                </a:lnTo>
                <a:lnTo>
                  <a:pt x="284" y="744"/>
                </a:lnTo>
                <a:lnTo>
                  <a:pt x="301" y="749"/>
                </a:lnTo>
                <a:lnTo>
                  <a:pt x="321" y="752"/>
                </a:lnTo>
                <a:lnTo>
                  <a:pt x="339" y="754"/>
                </a:lnTo>
                <a:lnTo>
                  <a:pt x="358" y="756"/>
                </a:lnTo>
                <a:lnTo>
                  <a:pt x="378" y="756"/>
                </a:lnTo>
                <a:close/>
              </a:path>
            </a:pathLst>
          </a:custGeom>
          <a:gradFill flip="none" rotWithShape="1">
            <a:gsLst>
              <a:gs pos="0">
                <a:schemeClr val="bg1"/>
              </a:gs>
              <a:gs pos="100000">
                <a:srgbClr val="F0F0F0"/>
              </a:gs>
            </a:gsLst>
            <a:lin ang="10200000" scaled="0"/>
            <a:tileRect/>
          </a:gradFill>
          <a:ln>
            <a:noFill/>
          </a:ln>
          <a:effectLst>
            <a:outerShdw blurRad="1270000" dist="812800" dir="2700000" sx="80000" sy="8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7" name="Freeform: Shape 6">
            <a:extLst>
              <a:ext uri="{FF2B5EF4-FFF2-40B4-BE49-F238E27FC236}">
                <a16:creationId xmlns:a16="http://schemas.microsoft.com/office/drawing/2014/main" id="{9CC4589A-D4D3-4191-8538-9A7A0DE97EB7}"/>
              </a:ext>
            </a:extLst>
          </p:cNvPr>
          <p:cNvSpPr/>
          <p:nvPr/>
        </p:nvSpPr>
        <p:spPr>
          <a:xfrm>
            <a:off x="0" y="5561970"/>
            <a:ext cx="1108825" cy="1296030"/>
          </a:xfrm>
          <a:custGeom>
            <a:avLst/>
            <a:gdLst>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76554"/>
              <a:gd name="connsiteY0" fmla="*/ 0 h 3981450"/>
              <a:gd name="connsiteX1" fmla="*/ 3409950 w 3876554"/>
              <a:gd name="connsiteY1" fmla="*/ 2076450 h 3981450"/>
              <a:gd name="connsiteX2" fmla="*/ 3657600 w 3876554"/>
              <a:gd name="connsiteY2" fmla="*/ 3981450 h 3981450"/>
              <a:gd name="connsiteX3" fmla="*/ 38100 w 3876554"/>
              <a:gd name="connsiteY3" fmla="*/ 3962400 h 3981450"/>
              <a:gd name="connsiteX4" fmla="*/ 0 w 3876554"/>
              <a:gd name="connsiteY4" fmla="*/ 0 h 3981450"/>
              <a:gd name="connsiteX0" fmla="*/ 0 w 3916378"/>
              <a:gd name="connsiteY0" fmla="*/ 0 h 3981450"/>
              <a:gd name="connsiteX1" fmla="*/ 3409950 w 3916378"/>
              <a:gd name="connsiteY1" fmla="*/ 2076450 h 3981450"/>
              <a:gd name="connsiteX2" fmla="*/ 3657600 w 3916378"/>
              <a:gd name="connsiteY2" fmla="*/ 3981450 h 3981450"/>
              <a:gd name="connsiteX3" fmla="*/ 38100 w 3916378"/>
              <a:gd name="connsiteY3" fmla="*/ 3962400 h 3981450"/>
              <a:gd name="connsiteX4" fmla="*/ 0 w 3916378"/>
              <a:gd name="connsiteY4" fmla="*/ 0 h 3981450"/>
              <a:gd name="connsiteX0" fmla="*/ 0 w 3873335"/>
              <a:gd name="connsiteY0" fmla="*/ 0 h 3981450"/>
              <a:gd name="connsiteX1" fmla="*/ 3409950 w 3873335"/>
              <a:gd name="connsiteY1" fmla="*/ 2076450 h 3981450"/>
              <a:gd name="connsiteX2" fmla="*/ 3657600 w 3873335"/>
              <a:gd name="connsiteY2" fmla="*/ 3981450 h 3981450"/>
              <a:gd name="connsiteX3" fmla="*/ 38100 w 3873335"/>
              <a:gd name="connsiteY3" fmla="*/ 3962400 h 3981450"/>
              <a:gd name="connsiteX4" fmla="*/ 0 w 3873335"/>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38100 w 3786126"/>
              <a:gd name="connsiteY3" fmla="*/ 396240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4032226"/>
              <a:gd name="connsiteY0" fmla="*/ 0 h 4003693"/>
              <a:gd name="connsiteX1" fmla="*/ 3409950 w 4032226"/>
              <a:gd name="connsiteY1" fmla="*/ 2076450 h 4003693"/>
              <a:gd name="connsiteX2" fmla="*/ 3943350 w 4032226"/>
              <a:gd name="connsiteY2" fmla="*/ 4003693 h 4003693"/>
              <a:gd name="connsiteX3" fmla="*/ 0 w 4032226"/>
              <a:gd name="connsiteY3" fmla="*/ 3981450 h 4003693"/>
              <a:gd name="connsiteX4" fmla="*/ 0 w 4032226"/>
              <a:gd name="connsiteY4" fmla="*/ 0 h 4003693"/>
              <a:gd name="connsiteX0" fmla="*/ 0 w 3948509"/>
              <a:gd name="connsiteY0" fmla="*/ 0 h 4003693"/>
              <a:gd name="connsiteX1" fmla="*/ 3409950 w 3948509"/>
              <a:gd name="connsiteY1" fmla="*/ 2076450 h 4003693"/>
              <a:gd name="connsiteX2" fmla="*/ 3943350 w 3948509"/>
              <a:gd name="connsiteY2" fmla="*/ 4003693 h 4003693"/>
              <a:gd name="connsiteX3" fmla="*/ 0 w 3948509"/>
              <a:gd name="connsiteY3" fmla="*/ 3981450 h 4003693"/>
              <a:gd name="connsiteX4" fmla="*/ 0 w 3948509"/>
              <a:gd name="connsiteY4" fmla="*/ 0 h 4003693"/>
              <a:gd name="connsiteX0" fmla="*/ 0 w 3943350"/>
              <a:gd name="connsiteY0" fmla="*/ 0 h 4003693"/>
              <a:gd name="connsiteX1" fmla="*/ 3333750 w 3943350"/>
              <a:gd name="connsiteY1" fmla="*/ 1942994 h 4003693"/>
              <a:gd name="connsiteX2" fmla="*/ 3943350 w 3943350"/>
              <a:gd name="connsiteY2" fmla="*/ 4003693 h 4003693"/>
              <a:gd name="connsiteX3" fmla="*/ 0 w 3943350"/>
              <a:gd name="connsiteY3" fmla="*/ 3981450 h 4003693"/>
              <a:gd name="connsiteX4" fmla="*/ 0 w 3943350"/>
              <a:gd name="connsiteY4" fmla="*/ 0 h 4003693"/>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314198 h 4295648"/>
              <a:gd name="connsiteX1" fmla="*/ 1607574 w 4152900"/>
              <a:gd name="connsiteY1" fmla="*/ 305635 h 4295648"/>
              <a:gd name="connsiteX2" fmla="*/ 3200400 w 4152900"/>
              <a:gd name="connsiteY2" fmla="*/ 2034764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314198 h 4295648"/>
              <a:gd name="connsiteX1" fmla="*/ 1607574 w 4152900"/>
              <a:gd name="connsiteY1" fmla="*/ 305635 h 4295648"/>
              <a:gd name="connsiteX2" fmla="*/ 3200400 w 4152900"/>
              <a:gd name="connsiteY2" fmla="*/ 2034764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314198 h 4295648"/>
              <a:gd name="connsiteX1" fmla="*/ 1607574 w 4152900"/>
              <a:gd name="connsiteY1" fmla="*/ 305635 h 4295648"/>
              <a:gd name="connsiteX2" fmla="*/ 2073011 w 4152900"/>
              <a:gd name="connsiteY2" fmla="*/ 2171760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134448 h 4115898"/>
              <a:gd name="connsiteX1" fmla="*/ 1607574 w 4152900"/>
              <a:gd name="connsiteY1" fmla="*/ 125885 h 4115898"/>
              <a:gd name="connsiteX2" fmla="*/ 2073011 w 4152900"/>
              <a:gd name="connsiteY2" fmla="*/ 1992010 h 4115898"/>
              <a:gd name="connsiteX3" fmla="*/ 4152900 w 4152900"/>
              <a:gd name="connsiteY3" fmla="*/ 4115898 h 4115898"/>
              <a:gd name="connsiteX4" fmla="*/ 0 w 4152900"/>
              <a:gd name="connsiteY4" fmla="*/ 4115898 h 4115898"/>
              <a:gd name="connsiteX5" fmla="*/ 0 w 4152900"/>
              <a:gd name="connsiteY5" fmla="*/ 134448 h 4115898"/>
              <a:gd name="connsiteX0" fmla="*/ 0 w 4152900"/>
              <a:gd name="connsiteY0" fmla="*/ 8563 h 3990013"/>
              <a:gd name="connsiteX1" fmla="*/ 1607574 w 4152900"/>
              <a:gd name="connsiteY1" fmla="*/ 0 h 3990013"/>
              <a:gd name="connsiteX2" fmla="*/ 2073011 w 4152900"/>
              <a:gd name="connsiteY2" fmla="*/ 1866125 h 3990013"/>
              <a:gd name="connsiteX3" fmla="*/ 4152900 w 4152900"/>
              <a:gd name="connsiteY3" fmla="*/ 3990013 h 3990013"/>
              <a:gd name="connsiteX4" fmla="*/ 0 w 4152900"/>
              <a:gd name="connsiteY4" fmla="*/ 3990013 h 3990013"/>
              <a:gd name="connsiteX5" fmla="*/ 0 w 4152900"/>
              <a:gd name="connsiteY5" fmla="*/ 8563 h 3990013"/>
              <a:gd name="connsiteX0" fmla="*/ 0 w 4152900"/>
              <a:gd name="connsiteY0" fmla="*/ 8563 h 3990013"/>
              <a:gd name="connsiteX1" fmla="*/ 1607574 w 4152900"/>
              <a:gd name="connsiteY1" fmla="*/ 0 h 3990013"/>
              <a:gd name="connsiteX2" fmla="*/ 2073011 w 4152900"/>
              <a:gd name="connsiteY2" fmla="*/ 1866125 h 3990013"/>
              <a:gd name="connsiteX3" fmla="*/ 4152900 w 4152900"/>
              <a:gd name="connsiteY3" fmla="*/ 3990013 h 3990013"/>
              <a:gd name="connsiteX4" fmla="*/ 0 w 4152900"/>
              <a:gd name="connsiteY4" fmla="*/ 3990013 h 3990013"/>
              <a:gd name="connsiteX5" fmla="*/ 0 w 4152900"/>
              <a:gd name="connsiteY5" fmla="*/ 8563 h 3990013"/>
              <a:gd name="connsiteX0" fmla="*/ 0 w 4152900"/>
              <a:gd name="connsiteY0" fmla="*/ 51923 h 4033373"/>
              <a:gd name="connsiteX1" fmla="*/ 2073011 w 4152900"/>
              <a:gd name="connsiteY1" fmla="*/ 1909485 h 4033373"/>
              <a:gd name="connsiteX2" fmla="*/ 4152900 w 4152900"/>
              <a:gd name="connsiteY2" fmla="*/ 4033373 h 4033373"/>
              <a:gd name="connsiteX3" fmla="*/ 0 w 4152900"/>
              <a:gd name="connsiteY3" fmla="*/ 4033373 h 4033373"/>
              <a:gd name="connsiteX4" fmla="*/ 0 w 4152900"/>
              <a:gd name="connsiteY4" fmla="*/ 51923 h 4033373"/>
              <a:gd name="connsiteX0" fmla="*/ 0 w 4152900"/>
              <a:gd name="connsiteY0" fmla="*/ 39460 h 4020910"/>
              <a:gd name="connsiteX1" fmla="*/ 1759618 w 4152900"/>
              <a:gd name="connsiteY1" fmla="*/ 2475397 h 4020910"/>
              <a:gd name="connsiteX2" fmla="*/ 4152900 w 4152900"/>
              <a:gd name="connsiteY2" fmla="*/ 4020910 h 4020910"/>
              <a:gd name="connsiteX3" fmla="*/ 0 w 4152900"/>
              <a:gd name="connsiteY3" fmla="*/ 4020910 h 4020910"/>
              <a:gd name="connsiteX4" fmla="*/ 0 w 4152900"/>
              <a:gd name="connsiteY4" fmla="*/ 39460 h 4020910"/>
              <a:gd name="connsiteX0" fmla="*/ 0 w 4152900"/>
              <a:gd name="connsiteY0" fmla="*/ 48924 h 4030374"/>
              <a:gd name="connsiteX1" fmla="*/ 1759618 w 4152900"/>
              <a:gd name="connsiteY1" fmla="*/ 2484861 h 4030374"/>
              <a:gd name="connsiteX2" fmla="*/ 4152900 w 4152900"/>
              <a:gd name="connsiteY2" fmla="*/ 4030374 h 4030374"/>
              <a:gd name="connsiteX3" fmla="*/ 0 w 4152900"/>
              <a:gd name="connsiteY3" fmla="*/ 4030374 h 4030374"/>
              <a:gd name="connsiteX4" fmla="*/ 0 w 4152900"/>
              <a:gd name="connsiteY4" fmla="*/ 48924 h 4030374"/>
              <a:gd name="connsiteX0" fmla="*/ 0 w 4152900"/>
              <a:gd name="connsiteY0" fmla="*/ 0 h 3981450"/>
              <a:gd name="connsiteX1" fmla="*/ 1759618 w 4152900"/>
              <a:gd name="connsiteY1" fmla="*/ 2435937 h 3981450"/>
              <a:gd name="connsiteX2" fmla="*/ 4152900 w 4152900"/>
              <a:gd name="connsiteY2" fmla="*/ 3981450 h 3981450"/>
              <a:gd name="connsiteX3" fmla="*/ 0 w 4152900"/>
              <a:gd name="connsiteY3" fmla="*/ 3981450 h 3981450"/>
              <a:gd name="connsiteX4" fmla="*/ 0 w 4152900"/>
              <a:gd name="connsiteY4" fmla="*/ 0 h 398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2900" h="3981450">
                <a:moveTo>
                  <a:pt x="0" y="0"/>
                </a:moveTo>
                <a:cubicBezTo>
                  <a:pt x="1461964" y="320790"/>
                  <a:pt x="1694254" y="1290383"/>
                  <a:pt x="1759618" y="2435937"/>
                </a:cubicBezTo>
                <a:cubicBezTo>
                  <a:pt x="1824982" y="3581491"/>
                  <a:pt x="3971925" y="2641175"/>
                  <a:pt x="4152900" y="3981450"/>
                </a:cubicBezTo>
                <a:lnTo>
                  <a:pt x="0" y="3981450"/>
                </a:lnTo>
                <a:lnTo>
                  <a:pt x="0" y="0"/>
                </a:lnTo>
                <a:close/>
              </a:path>
            </a:pathLst>
          </a:custGeom>
          <a:solidFill>
            <a:srgbClr val="A6C3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Freeform 8">
            <a:extLst>
              <a:ext uri="{FF2B5EF4-FFF2-40B4-BE49-F238E27FC236}">
                <a16:creationId xmlns:a16="http://schemas.microsoft.com/office/drawing/2014/main" id="{C056453B-5B29-4BBB-9FD2-D20FABE2BE50}"/>
              </a:ext>
            </a:extLst>
          </p:cNvPr>
          <p:cNvSpPr>
            <a:spLocks/>
          </p:cNvSpPr>
          <p:nvPr/>
        </p:nvSpPr>
        <p:spPr bwMode="auto">
          <a:xfrm>
            <a:off x="650046" y="6714310"/>
            <a:ext cx="278675" cy="278675"/>
          </a:xfrm>
          <a:custGeom>
            <a:avLst/>
            <a:gdLst>
              <a:gd name="T0" fmla="*/ 417 w 756"/>
              <a:gd name="T1" fmla="*/ 754 h 756"/>
              <a:gd name="T2" fmla="*/ 472 w 756"/>
              <a:gd name="T3" fmla="*/ 744 h 756"/>
              <a:gd name="T4" fmla="*/ 525 w 756"/>
              <a:gd name="T5" fmla="*/ 726 h 756"/>
              <a:gd name="T6" fmla="*/ 574 w 756"/>
              <a:gd name="T7" fmla="*/ 701 h 756"/>
              <a:gd name="T8" fmla="*/ 619 w 756"/>
              <a:gd name="T9" fmla="*/ 670 h 756"/>
              <a:gd name="T10" fmla="*/ 658 w 756"/>
              <a:gd name="T11" fmla="*/ 632 h 756"/>
              <a:gd name="T12" fmla="*/ 691 w 756"/>
              <a:gd name="T13" fmla="*/ 590 h 756"/>
              <a:gd name="T14" fmla="*/ 719 w 756"/>
              <a:gd name="T15" fmla="*/ 542 h 756"/>
              <a:gd name="T16" fmla="*/ 739 w 756"/>
              <a:gd name="T17" fmla="*/ 491 h 756"/>
              <a:gd name="T18" fmla="*/ 751 w 756"/>
              <a:gd name="T19" fmla="*/ 435 h 756"/>
              <a:gd name="T20" fmla="*/ 756 w 756"/>
              <a:gd name="T21" fmla="*/ 378 h 756"/>
              <a:gd name="T22" fmla="*/ 751 w 756"/>
              <a:gd name="T23" fmla="*/ 321 h 756"/>
              <a:gd name="T24" fmla="*/ 739 w 756"/>
              <a:gd name="T25" fmla="*/ 266 h 756"/>
              <a:gd name="T26" fmla="*/ 719 w 756"/>
              <a:gd name="T27" fmla="*/ 214 h 756"/>
              <a:gd name="T28" fmla="*/ 691 w 756"/>
              <a:gd name="T29" fmla="*/ 167 h 756"/>
              <a:gd name="T30" fmla="*/ 658 w 756"/>
              <a:gd name="T31" fmla="*/ 124 h 756"/>
              <a:gd name="T32" fmla="*/ 619 w 756"/>
              <a:gd name="T33" fmla="*/ 87 h 756"/>
              <a:gd name="T34" fmla="*/ 574 w 756"/>
              <a:gd name="T35" fmla="*/ 55 h 756"/>
              <a:gd name="T36" fmla="*/ 525 w 756"/>
              <a:gd name="T37" fmla="*/ 30 h 756"/>
              <a:gd name="T38" fmla="*/ 472 w 756"/>
              <a:gd name="T39" fmla="*/ 12 h 756"/>
              <a:gd name="T40" fmla="*/ 417 w 756"/>
              <a:gd name="T41" fmla="*/ 2 h 756"/>
              <a:gd name="T42" fmla="*/ 358 w 756"/>
              <a:gd name="T43" fmla="*/ 0 h 756"/>
              <a:gd name="T44" fmla="*/ 301 w 756"/>
              <a:gd name="T45" fmla="*/ 8 h 756"/>
              <a:gd name="T46" fmla="*/ 248 w 756"/>
              <a:gd name="T47" fmla="*/ 23 h 756"/>
              <a:gd name="T48" fmla="*/ 197 w 756"/>
              <a:gd name="T49" fmla="*/ 46 h 756"/>
              <a:gd name="T50" fmla="*/ 152 w 756"/>
              <a:gd name="T51" fmla="*/ 76 h 756"/>
              <a:gd name="T52" fmla="*/ 111 w 756"/>
              <a:gd name="T53" fmla="*/ 111 h 756"/>
              <a:gd name="T54" fmla="*/ 75 w 756"/>
              <a:gd name="T55" fmla="*/ 152 h 756"/>
              <a:gd name="T56" fmla="*/ 45 w 756"/>
              <a:gd name="T57" fmla="*/ 198 h 756"/>
              <a:gd name="T58" fmla="*/ 22 w 756"/>
              <a:gd name="T59" fmla="*/ 249 h 756"/>
              <a:gd name="T60" fmla="*/ 7 w 756"/>
              <a:gd name="T61" fmla="*/ 302 h 756"/>
              <a:gd name="T62" fmla="*/ 0 w 756"/>
              <a:gd name="T63" fmla="*/ 359 h 756"/>
              <a:gd name="T64" fmla="*/ 2 w 756"/>
              <a:gd name="T65" fmla="*/ 417 h 756"/>
              <a:gd name="T66" fmla="*/ 12 w 756"/>
              <a:gd name="T67" fmla="*/ 472 h 756"/>
              <a:gd name="T68" fmla="*/ 30 w 756"/>
              <a:gd name="T69" fmla="*/ 525 h 756"/>
              <a:gd name="T70" fmla="*/ 55 w 756"/>
              <a:gd name="T71" fmla="*/ 574 h 756"/>
              <a:gd name="T72" fmla="*/ 86 w 756"/>
              <a:gd name="T73" fmla="*/ 619 h 756"/>
              <a:gd name="T74" fmla="*/ 124 w 756"/>
              <a:gd name="T75" fmla="*/ 658 h 756"/>
              <a:gd name="T76" fmla="*/ 166 w 756"/>
              <a:gd name="T77" fmla="*/ 691 h 756"/>
              <a:gd name="T78" fmla="*/ 214 w 756"/>
              <a:gd name="T79" fmla="*/ 718 h 756"/>
              <a:gd name="T80" fmla="*/ 265 w 756"/>
              <a:gd name="T81" fmla="*/ 739 h 756"/>
              <a:gd name="T82" fmla="*/ 321 w 756"/>
              <a:gd name="T83" fmla="*/ 752 h 756"/>
              <a:gd name="T84" fmla="*/ 378 w 756"/>
              <a:gd name="T85" fmla="*/ 756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6" h="756">
                <a:moveTo>
                  <a:pt x="378" y="756"/>
                </a:moveTo>
                <a:lnTo>
                  <a:pt x="397" y="756"/>
                </a:lnTo>
                <a:lnTo>
                  <a:pt x="417" y="754"/>
                </a:lnTo>
                <a:lnTo>
                  <a:pt x="435" y="752"/>
                </a:lnTo>
                <a:lnTo>
                  <a:pt x="454" y="749"/>
                </a:lnTo>
                <a:lnTo>
                  <a:pt x="472" y="744"/>
                </a:lnTo>
                <a:lnTo>
                  <a:pt x="490" y="739"/>
                </a:lnTo>
                <a:lnTo>
                  <a:pt x="507" y="734"/>
                </a:lnTo>
                <a:lnTo>
                  <a:pt x="525" y="726"/>
                </a:lnTo>
                <a:lnTo>
                  <a:pt x="542" y="718"/>
                </a:lnTo>
                <a:lnTo>
                  <a:pt x="558" y="711"/>
                </a:lnTo>
                <a:lnTo>
                  <a:pt x="574" y="701"/>
                </a:lnTo>
                <a:lnTo>
                  <a:pt x="589" y="691"/>
                </a:lnTo>
                <a:lnTo>
                  <a:pt x="604" y="681"/>
                </a:lnTo>
                <a:lnTo>
                  <a:pt x="619" y="670"/>
                </a:lnTo>
                <a:lnTo>
                  <a:pt x="632" y="658"/>
                </a:lnTo>
                <a:lnTo>
                  <a:pt x="645" y="645"/>
                </a:lnTo>
                <a:lnTo>
                  <a:pt x="658" y="632"/>
                </a:lnTo>
                <a:lnTo>
                  <a:pt x="669" y="619"/>
                </a:lnTo>
                <a:lnTo>
                  <a:pt x="680" y="604"/>
                </a:lnTo>
                <a:lnTo>
                  <a:pt x="691" y="590"/>
                </a:lnTo>
                <a:lnTo>
                  <a:pt x="701" y="574"/>
                </a:lnTo>
                <a:lnTo>
                  <a:pt x="710" y="559"/>
                </a:lnTo>
                <a:lnTo>
                  <a:pt x="719" y="542"/>
                </a:lnTo>
                <a:lnTo>
                  <a:pt x="727" y="525"/>
                </a:lnTo>
                <a:lnTo>
                  <a:pt x="733" y="508"/>
                </a:lnTo>
                <a:lnTo>
                  <a:pt x="739" y="491"/>
                </a:lnTo>
                <a:lnTo>
                  <a:pt x="744" y="472"/>
                </a:lnTo>
                <a:lnTo>
                  <a:pt x="748" y="455"/>
                </a:lnTo>
                <a:lnTo>
                  <a:pt x="751" y="435"/>
                </a:lnTo>
                <a:lnTo>
                  <a:pt x="754" y="417"/>
                </a:lnTo>
                <a:lnTo>
                  <a:pt x="756" y="398"/>
                </a:lnTo>
                <a:lnTo>
                  <a:pt x="756" y="378"/>
                </a:lnTo>
                <a:lnTo>
                  <a:pt x="756" y="359"/>
                </a:lnTo>
                <a:lnTo>
                  <a:pt x="754" y="339"/>
                </a:lnTo>
                <a:lnTo>
                  <a:pt x="751" y="321"/>
                </a:lnTo>
                <a:lnTo>
                  <a:pt x="748" y="302"/>
                </a:lnTo>
                <a:lnTo>
                  <a:pt x="744" y="284"/>
                </a:lnTo>
                <a:lnTo>
                  <a:pt x="739" y="266"/>
                </a:lnTo>
                <a:lnTo>
                  <a:pt x="733" y="249"/>
                </a:lnTo>
                <a:lnTo>
                  <a:pt x="727" y="231"/>
                </a:lnTo>
                <a:lnTo>
                  <a:pt x="719" y="214"/>
                </a:lnTo>
                <a:lnTo>
                  <a:pt x="710" y="198"/>
                </a:lnTo>
                <a:lnTo>
                  <a:pt x="701" y="183"/>
                </a:lnTo>
                <a:lnTo>
                  <a:pt x="691" y="167"/>
                </a:lnTo>
                <a:lnTo>
                  <a:pt x="680" y="152"/>
                </a:lnTo>
                <a:lnTo>
                  <a:pt x="669" y="137"/>
                </a:lnTo>
                <a:lnTo>
                  <a:pt x="658" y="124"/>
                </a:lnTo>
                <a:lnTo>
                  <a:pt x="645" y="111"/>
                </a:lnTo>
                <a:lnTo>
                  <a:pt x="632" y="98"/>
                </a:lnTo>
                <a:lnTo>
                  <a:pt x="619" y="87"/>
                </a:lnTo>
                <a:lnTo>
                  <a:pt x="604" y="76"/>
                </a:lnTo>
                <a:lnTo>
                  <a:pt x="589" y="65"/>
                </a:lnTo>
                <a:lnTo>
                  <a:pt x="574" y="55"/>
                </a:lnTo>
                <a:lnTo>
                  <a:pt x="558" y="46"/>
                </a:lnTo>
                <a:lnTo>
                  <a:pt x="542" y="38"/>
                </a:lnTo>
                <a:lnTo>
                  <a:pt x="525" y="30"/>
                </a:lnTo>
                <a:lnTo>
                  <a:pt x="507" y="23"/>
                </a:lnTo>
                <a:lnTo>
                  <a:pt x="490" y="17"/>
                </a:lnTo>
                <a:lnTo>
                  <a:pt x="472" y="12"/>
                </a:lnTo>
                <a:lnTo>
                  <a:pt x="454" y="8"/>
                </a:lnTo>
                <a:lnTo>
                  <a:pt x="435" y="5"/>
                </a:lnTo>
                <a:lnTo>
                  <a:pt x="417" y="2"/>
                </a:lnTo>
                <a:lnTo>
                  <a:pt x="397" y="0"/>
                </a:lnTo>
                <a:lnTo>
                  <a:pt x="378" y="0"/>
                </a:lnTo>
                <a:lnTo>
                  <a:pt x="358" y="0"/>
                </a:lnTo>
                <a:lnTo>
                  <a:pt x="339" y="2"/>
                </a:lnTo>
                <a:lnTo>
                  <a:pt x="321" y="5"/>
                </a:lnTo>
                <a:lnTo>
                  <a:pt x="301" y="8"/>
                </a:lnTo>
                <a:lnTo>
                  <a:pt x="284" y="12"/>
                </a:lnTo>
                <a:lnTo>
                  <a:pt x="265" y="17"/>
                </a:lnTo>
                <a:lnTo>
                  <a:pt x="248" y="23"/>
                </a:lnTo>
                <a:lnTo>
                  <a:pt x="231" y="30"/>
                </a:lnTo>
                <a:lnTo>
                  <a:pt x="214" y="38"/>
                </a:lnTo>
                <a:lnTo>
                  <a:pt x="197" y="46"/>
                </a:lnTo>
                <a:lnTo>
                  <a:pt x="182" y="55"/>
                </a:lnTo>
                <a:lnTo>
                  <a:pt x="166" y="65"/>
                </a:lnTo>
                <a:lnTo>
                  <a:pt x="152" y="76"/>
                </a:lnTo>
                <a:lnTo>
                  <a:pt x="137" y="87"/>
                </a:lnTo>
                <a:lnTo>
                  <a:pt x="124" y="98"/>
                </a:lnTo>
                <a:lnTo>
                  <a:pt x="111" y="111"/>
                </a:lnTo>
                <a:lnTo>
                  <a:pt x="98" y="124"/>
                </a:lnTo>
                <a:lnTo>
                  <a:pt x="86" y="137"/>
                </a:lnTo>
                <a:lnTo>
                  <a:pt x="75" y="152"/>
                </a:lnTo>
                <a:lnTo>
                  <a:pt x="65" y="167"/>
                </a:lnTo>
                <a:lnTo>
                  <a:pt x="55" y="183"/>
                </a:lnTo>
                <a:lnTo>
                  <a:pt x="45" y="198"/>
                </a:lnTo>
                <a:lnTo>
                  <a:pt x="38" y="214"/>
                </a:lnTo>
                <a:lnTo>
                  <a:pt x="30" y="231"/>
                </a:lnTo>
                <a:lnTo>
                  <a:pt x="22" y="249"/>
                </a:lnTo>
                <a:lnTo>
                  <a:pt x="17" y="266"/>
                </a:lnTo>
                <a:lnTo>
                  <a:pt x="12" y="284"/>
                </a:lnTo>
                <a:lnTo>
                  <a:pt x="7" y="302"/>
                </a:lnTo>
                <a:lnTo>
                  <a:pt x="4" y="321"/>
                </a:lnTo>
                <a:lnTo>
                  <a:pt x="2" y="339"/>
                </a:lnTo>
                <a:lnTo>
                  <a:pt x="0" y="359"/>
                </a:lnTo>
                <a:lnTo>
                  <a:pt x="0" y="378"/>
                </a:lnTo>
                <a:lnTo>
                  <a:pt x="0" y="398"/>
                </a:lnTo>
                <a:lnTo>
                  <a:pt x="2" y="417"/>
                </a:lnTo>
                <a:lnTo>
                  <a:pt x="4" y="435"/>
                </a:lnTo>
                <a:lnTo>
                  <a:pt x="7" y="455"/>
                </a:lnTo>
                <a:lnTo>
                  <a:pt x="12" y="472"/>
                </a:lnTo>
                <a:lnTo>
                  <a:pt x="17" y="491"/>
                </a:lnTo>
                <a:lnTo>
                  <a:pt x="22" y="508"/>
                </a:lnTo>
                <a:lnTo>
                  <a:pt x="30" y="525"/>
                </a:lnTo>
                <a:lnTo>
                  <a:pt x="38" y="542"/>
                </a:lnTo>
                <a:lnTo>
                  <a:pt x="45" y="559"/>
                </a:lnTo>
                <a:lnTo>
                  <a:pt x="55" y="574"/>
                </a:lnTo>
                <a:lnTo>
                  <a:pt x="65" y="590"/>
                </a:lnTo>
                <a:lnTo>
                  <a:pt x="75" y="604"/>
                </a:lnTo>
                <a:lnTo>
                  <a:pt x="86" y="619"/>
                </a:lnTo>
                <a:lnTo>
                  <a:pt x="98" y="632"/>
                </a:lnTo>
                <a:lnTo>
                  <a:pt x="111" y="645"/>
                </a:lnTo>
                <a:lnTo>
                  <a:pt x="124" y="658"/>
                </a:lnTo>
                <a:lnTo>
                  <a:pt x="137" y="670"/>
                </a:lnTo>
                <a:lnTo>
                  <a:pt x="152" y="681"/>
                </a:lnTo>
                <a:lnTo>
                  <a:pt x="166" y="691"/>
                </a:lnTo>
                <a:lnTo>
                  <a:pt x="182" y="701"/>
                </a:lnTo>
                <a:lnTo>
                  <a:pt x="197" y="711"/>
                </a:lnTo>
                <a:lnTo>
                  <a:pt x="214" y="718"/>
                </a:lnTo>
                <a:lnTo>
                  <a:pt x="231" y="726"/>
                </a:lnTo>
                <a:lnTo>
                  <a:pt x="248" y="734"/>
                </a:lnTo>
                <a:lnTo>
                  <a:pt x="265" y="739"/>
                </a:lnTo>
                <a:lnTo>
                  <a:pt x="284" y="744"/>
                </a:lnTo>
                <a:lnTo>
                  <a:pt x="301" y="749"/>
                </a:lnTo>
                <a:lnTo>
                  <a:pt x="321" y="752"/>
                </a:lnTo>
                <a:lnTo>
                  <a:pt x="339" y="754"/>
                </a:lnTo>
                <a:lnTo>
                  <a:pt x="358" y="756"/>
                </a:lnTo>
                <a:lnTo>
                  <a:pt x="378" y="756"/>
                </a:lnTo>
                <a:close/>
              </a:path>
            </a:pathLst>
          </a:custGeom>
          <a:solidFill>
            <a:srgbClr val="F9F9F9"/>
          </a:solidFill>
          <a:ln>
            <a:noFill/>
          </a:ln>
          <a:effectLst>
            <a:outerShdw blurRad="1270000" sx="47000" sy="47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661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FEF84DD-1DD6-4B2B-83A6-E3D1021B42BD}"/>
              </a:ext>
            </a:extLst>
          </p:cNvPr>
          <p:cNvSpPr txBox="1">
            <a:spLocks/>
          </p:cNvSpPr>
          <p:nvPr/>
        </p:nvSpPr>
        <p:spPr>
          <a:xfrm>
            <a:off x="957682" y="1419497"/>
            <a:ext cx="3791325" cy="326295"/>
          </a:xfrm>
        </p:spPr>
        <p:txBody>
          <a:bodyPr>
            <a:noAutofit/>
          </a:bodyPr>
          <a:lstStyle>
            <a:lvl1pPr algn="l" defTabSz="1460754" rtl="0" eaLnBrk="1" latinLnBrk="0" hangingPunct="1">
              <a:lnSpc>
                <a:spcPct val="90000"/>
              </a:lnSpc>
              <a:spcBef>
                <a:spcPct val="0"/>
              </a:spcBef>
              <a:buNone/>
              <a:defRPr sz="7029" kern="1200">
                <a:solidFill>
                  <a:schemeClr val="tx1"/>
                </a:solidFill>
                <a:latin typeface="+mj-lt"/>
                <a:ea typeface="+mj-ea"/>
                <a:cs typeface="+mj-cs"/>
              </a:defRPr>
            </a:lvl1pPr>
          </a:lstStyle>
          <a:p>
            <a:pPr algn="ctr"/>
            <a:r>
              <a:rPr lang="en-US" sz="3600" b="1" dirty="0">
                <a:solidFill>
                  <a:srgbClr val="A6C32F"/>
                </a:solidFill>
                <a:latin typeface="Poppins" panose="00000500000000000000" pitchFamily="2" charset="0"/>
                <a:cs typeface="Poppins" panose="00000500000000000000" pitchFamily="2" charset="0"/>
              </a:rPr>
              <a:t>References: </a:t>
            </a:r>
          </a:p>
        </p:txBody>
      </p:sp>
      <p:sp>
        <p:nvSpPr>
          <p:cNvPr id="6" name="Freeform: Shape 5">
            <a:extLst>
              <a:ext uri="{FF2B5EF4-FFF2-40B4-BE49-F238E27FC236}">
                <a16:creationId xmlns:a16="http://schemas.microsoft.com/office/drawing/2014/main" id="{367A2BAB-399F-401E-8503-7FD3E1B2F00D}"/>
              </a:ext>
            </a:extLst>
          </p:cNvPr>
          <p:cNvSpPr/>
          <p:nvPr/>
        </p:nvSpPr>
        <p:spPr>
          <a:xfrm>
            <a:off x="10632817" y="0"/>
            <a:ext cx="1593731" cy="1419497"/>
          </a:xfrm>
          <a:custGeom>
            <a:avLst/>
            <a:gdLst>
              <a:gd name="connsiteX0" fmla="*/ 4648 w 7391400"/>
              <a:gd name="connsiteY0" fmla="*/ 0 h 6591971"/>
              <a:gd name="connsiteX1" fmla="*/ 7371596 w 7391400"/>
              <a:gd name="connsiteY1" fmla="*/ 0 h 6591971"/>
              <a:gd name="connsiteX2" fmla="*/ 7391400 w 7391400"/>
              <a:gd name="connsiteY2" fmla="*/ 5950652 h 6591971"/>
              <a:gd name="connsiteX3" fmla="*/ 3529694 w 7391400"/>
              <a:gd name="connsiteY3" fmla="*/ 5465800 h 6591971"/>
              <a:gd name="connsiteX4" fmla="*/ 2981550 w 7391400"/>
              <a:gd name="connsiteY4" fmla="*/ 2062229 h 6591971"/>
              <a:gd name="connsiteX5" fmla="*/ 4648 w 7391400"/>
              <a:gd name="connsiteY5" fmla="*/ 0 h 659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1400" h="6591971">
                <a:moveTo>
                  <a:pt x="4648" y="0"/>
                </a:moveTo>
                <a:lnTo>
                  <a:pt x="7371596" y="0"/>
                </a:lnTo>
                <a:cubicBezTo>
                  <a:pt x="7378197" y="1983551"/>
                  <a:pt x="7384799" y="3967101"/>
                  <a:pt x="7391400" y="5950652"/>
                </a:cubicBezTo>
                <a:cubicBezTo>
                  <a:pt x="6896311" y="6571165"/>
                  <a:pt x="4789466" y="7199770"/>
                  <a:pt x="3529694" y="5465800"/>
                </a:cubicBezTo>
                <a:cubicBezTo>
                  <a:pt x="2910240" y="4101497"/>
                  <a:pt x="3795384" y="3078814"/>
                  <a:pt x="2981550" y="2062229"/>
                </a:cubicBezTo>
                <a:cubicBezTo>
                  <a:pt x="2167716" y="1045644"/>
                  <a:pt x="-116596" y="2394604"/>
                  <a:pt x="4648" y="0"/>
                </a:cubicBezTo>
                <a:close/>
              </a:path>
            </a:pathLst>
          </a:custGeom>
          <a:solidFill>
            <a:srgbClr val="A6C3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Freeform 8">
            <a:extLst>
              <a:ext uri="{FF2B5EF4-FFF2-40B4-BE49-F238E27FC236}">
                <a16:creationId xmlns:a16="http://schemas.microsoft.com/office/drawing/2014/main" id="{9D830601-8331-40D6-867F-41863DAF0163}"/>
              </a:ext>
            </a:extLst>
          </p:cNvPr>
          <p:cNvSpPr>
            <a:spLocks/>
          </p:cNvSpPr>
          <p:nvPr/>
        </p:nvSpPr>
        <p:spPr bwMode="auto">
          <a:xfrm flipV="1">
            <a:off x="12071937" y="367754"/>
            <a:ext cx="309221" cy="309222"/>
          </a:xfrm>
          <a:custGeom>
            <a:avLst/>
            <a:gdLst>
              <a:gd name="T0" fmla="*/ 417 w 756"/>
              <a:gd name="T1" fmla="*/ 754 h 756"/>
              <a:gd name="T2" fmla="*/ 472 w 756"/>
              <a:gd name="T3" fmla="*/ 744 h 756"/>
              <a:gd name="T4" fmla="*/ 525 w 756"/>
              <a:gd name="T5" fmla="*/ 726 h 756"/>
              <a:gd name="T6" fmla="*/ 574 w 756"/>
              <a:gd name="T7" fmla="*/ 701 h 756"/>
              <a:gd name="T8" fmla="*/ 619 w 756"/>
              <a:gd name="T9" fmla="*/ 670 h 756"/>
              <a:gd name="T10" fmla="*/ 658 w 756"/>
              <a:gd name="T11" fmla="*/ 632 h 756"/>
              <a:gd name="T12" fmla="*/ 691 w 756"/>
              <a:gd name="T13" fmla="*/ 590 h 756"/>
              <a:gd name="T14" fmla="*/ 719 w 756"/>
              <a:gd name="T15" fmla="*/ 542 h 756"/>
              <a:gd name="T16" fmla="*/ 739 w 756"/>
              <a:gd name="T17" fmla="*/ 491 h 756"/>
              <a:gd name="T18" fmla="*/ 751 w 756"/>
              <a:gd name="T19" fmla="*/ 435 h 756"/>
              <a:gd name="T20" fmla="*/ 756 w 756"/>
              <a:gd name="T21" fmla="*/ 378 h 756"/>
              <a:gd name="T22" fmla="*/ 751 w 756"/>
              <a:gd name="T23" fmla="*/ 321 h 756"/>
              <a:gd name="T24" fmla="*/ 739 w 756"/>
              <a:gd name="T25" fmla="*/ 266 h 756"/>
              <a:gd name="T26" fmla="*/ 719 w 756"/>
              <a:gd name="T27" fmla="*/ 214 h 756"/>
              <a:gd name="T28" fmla="*/ 691 w 756"/>
              <a:gd name="T29" fmla="*/ 167 h 756"/>
              <a:gd name="T30" fmla="*/ 658 w 756"/>
              <a:gd name="T31" fmla="*/ 124 h 756"/>
              <a:gd name="T32" fmla="*/ 619 w 756"/>
              <a:gd name="T33" fmla="*/ 87 h 756"/>
              <a:gd name="T34" fmla="*/ 574 w 756"/>
              <a:gd name="T35" fmla="*/ 55 h 756"/>
              <a:gd name="T36" fmla="*/ 525 w 756"/>
              <a:gd name="T37" fmla="*/ 30 h 756"/>
              <a:gd name="T38" fmla="*/ 472 w 756"/>
              <a:gd name="T39" fmla="*/ 12 h 756"/>
              <a:gd name="T40" fmla="*/ 417 w 756"/>
              <a:gd name="T41" fmla="*/ 2 h 756"/>
              <a:gd name="T42" fmla="*/ 358 w 756"/>
              <a:gd name="T43" fmla="*/ 0 h 756"/>
              <a:gd name="T44" fmla="*/ 301 w 756"/>
              <a:gd name="T45" fmla="*/ 8 h 756"/>
              <a:gd name="T46" fmla="*/ 248 w 756"/>
              <a:gd name="T47" fmla="*/ 23 h 756"/>
              <a:gd name="T48" fmla="*/ 197 w 756"/>
              <a:gd name="T49" fmla="*/ 46 h 756"/>
              <a:gd name="T50" fmla="*/ 152 w 756"/>
              <a:gd name="T51" fmla="*/ 76 h 756"/>
              <a:gd name="T52" fmla="*/ 111 w 756"/>
              <a:gd name="T53" fmla="*/ 111 h 756"/>
              <a:gd name="T54" fmla="*/ 75 w 756"/>
              <a:gd name="T55" fmla="*/ 152 h 756"/>
              <a:gd name="T56" fmla="*/ 45 w 756"/>
              <a:gd name="T57" fmla="*/ 198 h 756"/>
              <a:gd name="T58" fmla="*/ 22 w 756"/>
              <a:gd name="T59" fmla="*/ 249 h 756"/>
              <a:gd name="T60" fmla="*/ 7 w 756"/>
              <a:gd name="T61" fmla="*/ 302 h 756"/>
              <a:gd name="T62" fmla="*/ 0 w 756"/>
              <a:gd name="T63" fmla="*/ 359 h 756"/>
              <a:gd name="T64" fmla="*/ 2 w 756"/>
              <a:gd name="T65" fmla="*/ 417 h 756"/>
              <a:gd name="T66" fmla="*/ 12 w 756"/>
              <a:gd name="T67" fmla="*/ 472 h 756"/>
              <a:gd name="T68" fmla="*/ 30 w 756"/>
              <a:gd name="T69" fmla="*/ 525 h 756"/>
              <a:gd name="T70" fmla="*/ 55 w 756"/>
              <a:gd name="T71" fmla="*/ 574 h 756"/>
              <a:gd name="T72" fmla="*/ 86 w 756"/>
              <a:gd name="T73" fmla="*/ 619 h 756"/>
              <a:gd name="T74" fmla="*/ 124 w 756"/>
              <a:gd name="T75" fmla="*/ 658 h 756"/>
              <a:gd name="T76" fmla="*/ 166 w 756"/>
              <a:gd name="T77" fmla="*/ 691 h 756"/>
              <a:gd name="T78" fmla="*/ 214 w 756"/>
              <a:gd name="T79" fmla="*/ 718 h 756"/>
              <a:gd name="T80" fmla="*/ 265 w 756"/>
              <a:gd name="T81" fmla="*/ 739 h 756"/>
              <a:gd name="T82" fmla="*/ 321 w 756"/>
              <a:gd name="T83" fmla="*/ 752 h 756"/>
              <a:gd name="T84" fmla="*/ 378 w 756"/>
              <a:gd name="T85" fmla="*/ 756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6" h="756">
                <a:moveTo>
                  <a:pt x="378" y="756"/>
                </a:moveTo>
                <a:lnTo>
                  <a:pt x="397" y="756"/>
                </a:lnTo>
                <a:lnTo>
                  <a:pt x="417" y="754"/>
                </a:lnTo>
                <a:lnTo>
                  <a:pt x="435" y="752"/>
                </a:lnTo>
                <a:lnTo>
                  <a:pt x="454" y="749"/>
                </a:lnTo>
                <a:lnTo>
                  <a:pt x="472" y="744"/>
                </a:lnTo>
                <a:lnTo>
                  <a:pt x="490" y="739"/>
                </a:lnTo>
                <a:lnTo>
                  <a:pt x="507" y="734"/>
                </a:lnTo>
                <a:lnTo>
                  <a:pt x="525" y="726"/>
                </a:lnTo>
                <a:lnTo>
                  <a:pt x="542" y="718"/>
                </a:lnTo>
                <a:lnTo>
                  <a:pt x="558" y="711"/>
                </a:lnTo>
                <a:lnTo>
                  <a:pt x="574" y="701"/>
                </a:lnTo>
                <a:lnTo>
                  <a:pt x="589" y="691"/>
                </a:lnTo>
                <a:lnTo>
                  <a:pt x="604" y="681"/>
                </a:lnTo>
                <a:lnTo>
                  <a:pt x="619" y="670"/>
                </a:lnTo>
                <a:lnTo>
                  <a:pt x="632" y="658"/>
                </a:lnTo>
                <a:lnTo>
                  <a:pt x="645" y="645"/>
                </a:lnTo>
                <a:lnTo>
                  <a:pt x="658" y="632"/>
                </a:lnTo>
                <a:lnTo>
                  <a:pt x="669" y="619"/>
                </a:lnTo>
                <a:lnTo>
                  <a:pt x="680" y="604"/>
                </a:lnTo>
                <a:lnTo>
                  <a:pt x="691" y="590"/>
                </a:lnTo>
                <a:lnTo>
                  <a:pt x="701" y="574"/>
                </a:lnTo>
                <a:lnTo>
                  <a:pt x="710" y="559"/>
                </a:lnTo>
                <a:lnTo>
                  <a:pt x="719" y="542"/>
                </a:lnTo>
                <a:lnTo>
                  <a:pt x="727" y="525"/>
                </a:lnTo>
                <a:lnTo>
                  <a:pt x="733" y="508"/>
                </a:lnTo>
                <a:lnTo>
                  <a:pt x="739" y="491"/>
                </a:lnTo>
                <a:lnTo>
                  <a:pt x="744" y="472"/>
                </a:lnTo>
                <a:lnTo>
                  <a:pt x="748" y="455"/>
                </a:lnTo>
                <a:lnTo>
                  <a:pt x="751" y="435"/>
                </a:lnTo>
                <a:lnTo>
                  <a:pt x="754" y="417"/>
                </a:lnTo>
                <a:lnTo>
                  <a:pt x="756" y="398"/>
                </a:lnTo>
                <a:lnTo>
                  <a:pt x="756" y="378"/>
                </a:lnTo>
                <a:lnTo>
                  <a:pt x="756" y="359"/>
                </a:lnTo>
                <a:lnTo>
                  <a:pt x="754" y="339"/>
                </a:lnTo>
                <a:lnTo>
                  <a:pt x="751" y="321"/>
                </a:lnTo>
                <a:lnTo>
                  <a:pt x="748" y="302"/>
                </a:lnTo>
                <a:lnTo>
                  <a:pt x="744" y="284"/>
                </a:lnTo>
                <a:lnTo>
                  <a:pt x="739" y="266"/>
                </a:lnTo>
                <a:lnTo>
                  <a:pt x="733" y="249"/>
                </a:lnTo>
                <a:lnTo>
                  <a:pt x="727" y="231"/>
                </a:lnTo>
                <a:lnTo>
                  <a:pt x="719" y="214"/>
                </a:lnTo>
                <a:lnTo>
                  <a:pt x="710" y="198"/>
                </a:lnTo>
                <a:lnTo>
                  <a:pt x="701" y="183"/>
                </a:lnTo>
                <a:lnTo>
                  <a:pt x="691" y="167"/>
                </a:lnTo>
                <a:lnTo>
                  <a:pt x="680" y="152"/>
                </a:lnTo>
                <a:lnTo>
                  <a:pt x="669" y="137"/>
                </a:lnTo>
                <a:lnTo>
                  <a:pt x="658" y="124"/>
                </a:lnTo>
                <a:lnTo>
                  <a:pt x="645" y="111"/>
                </a:lnTo>
                <a:lnTo>
                  <a:pt x="632" y="98"/>
                </a:lnTo>
                <a:lnTo>
                  <a:pt x="619" y="87"/>
                </a:lnTo>
                <a:lnTo>
                  <a:pt x="604" y="76"/>
                </a:lnTo>
                <a:lnTo>
                  <a:pt x="589" y="65"/>
                </a:lnTo>
                <a:lnTo>
                  <a:pt x="574" y="55"/>
                </a:lnTo>
                <a:lnTo>
                  <a:pt x="558" y="46"/>
                </a:lnTo>
                <a:lnTo>
                  <a:pt x="542" y="38"/>
                </a:lnTo>
                <a:lnTo>
                  <a:pt x="525" y="30"/>
                </a:lnTo>
                <a:lnTo>
                  <a:pt x="507" y="23"/>
                </a:lnTo>
                <a:lnTo>
                  <a:pt x="490" y="17"/>
                </a:lnTo>
                <a:lnTo>
                  <a:pt x="472" y="12"/>
                </a:lnTo>
                <a:lnTo>
                  <a:pt x="454" y="8"/>
                </a:lnTo>
                <a:lnTo>
                  <a:pt x="435" y="5"/>
                </a:lnTo>
                <a:lnTo>
                  <a:pt x="417" y="2"/>
                </a:lnTo>
                <a:lnTo>
                  <a:pt x="397" y="0"/>
                </a:lnTo>
                <a:lnTo>
                  <a:pt x="378" y="0"/>
                </a:lnTo>
                <a:lnTo>
                  <a:pt x="358" y="0"/>
                </a:lnTo>
                <a:lnTo>
                  <a:pt x="339" y="2"/>
                </a:lnTo>
                <a:lnTo>
                  <a:pt x="321" y="5"/>
                </a:lnTo>
                <a:lnTo>
                  <a:pt x="301" y="8"/>
                </a:lnTo>
                <a:lnTo>
                  <a:pt x="284" y="12"/>
                </a:lnTo>
                <a:lnTo>
                  <a:pt x="265" y="17"/>
                </a:lnTo>
                <a:lnTo>
                  <a:pt x="248" y="23"/>
                </a:lnTo>
                <a:lnTo>
                  <a:pt x="231" y="30"/>
                </a:lnTo>
                <a:lnTo>
                  <a:pt x="214" y="38"/>
                </a:lnTo>
                <a:lnTo>
                  <a:pt x="197" y="46"/>
                </a:lnTo>
                <a:lnTo>
                  <a:pt x="182" y="55"/>
                </a:lnTo>
                <a:lnTo>
                  <a:pt x="166" y="65"/>
                </a:lnTo>
                <a:lnTo>
                  <a:pt x="152" y="76"/>
                </a:lnTo>
                <a:lnTo>
                  <a:pt x="137" y="87"/>
                </a:lnTo>
                <a:lnTo>
                  <a:pt x="124" y="98"/>
                </a:lnTo>
                <a:lnTo>
                  <a:pt x="111" y="111"/>
                </a:lnTo>
                <a:lnTo>
                  <a:pt x="98" y="124"/>
                </a:lnTo>
                <a:lnTo>
                  <a:pt x="86" y="137"/>
                </a:lnTo>
                <a:lnTo>
                  <a:pt x="75" y="152"/>
                </a:lnTo>
                <a:lnTo>
                  <a:pt x="65" y="167"/>
                </a:lnTo>
                <a:lnTo>
                  <a:pt x="55" y="183"/>
                </a:lnTo>
                <a:lnTo>
                  <a:pt x="45" y="198"/>
                </a:lnTo>
                <a:lnTo>
                  <a:pt x="38" y="214"/>
                </a:lnTo>
                <a:lnTo>
                  <a:pt x="30" y="231"/>
                </a:lnTo>
                <a:lnTo>
                  <a:pt x="22" y="249"/>
                </a:lnTo>
                <a:lnTo>
                  <a:pt x="17" y="266"/>
                </a:lnTo>
                <a:lnTo>
                  <a:pt x="12" y="284"/>
                </a:lnTo>
                <a:lnTo>
                  <a:pt x="7" y="302"/>
                </a:lnTo>
                <a:lnTo>
                  <a:pt x="4" y="321"/>
                </a:lnTo>
                <a:lnTo>
                  <a:pt x="2" y="339"/>
                </a:lnTo>
                <a:lnTo>
                  <a:pt x="0" y="359"/>
                </a:lnTo>
                <a:lnTo>
                  <a:pt x="0" y="378"/>
                </a:lnTo>
                <a:lnTo>
                  <a:pt x="0" y="398"/>
                </a:lnTo>
                <a:lnTo>
                  <a:pt x="2" y="417"/>
                </a:lnTo>
                <a:lnTo>
                  <a:pt x="4" y="435"/>
                </a:lnTo>
                <a:lnTo>
                  <a:pt x="7" y="455"/>
                </a:lnTo>
                <a:lnTo>
                  <a:pt x="12" y="472"/>
                </a:lnTo>
                <a:lnTo>
                  <a:pt x="17" y="491"/>
                </a:lnTo>
                <a:lnTo>
                  <a:pt x="22" y="508"/>
                </a:lnTo>
                <a:lnTo>
                  <a:pt x="30" y="525"/>
                </a:lnTo>
                <a:lnTo>
                  <a:pt x="38" y="542"/>
                </a:lnTo>
                <a:lnTo>
                  <a:pt x="45" y="559"/>
                </a:lnTo>
                <a:lnTo>
                  <a:pt x="55" y="574"/>
                </a:lnTo>
                <a:lnTo>
                  <a:pt x="65" y="590"/>
                </a:lnTo>
                <a:lnTo>
                  <a:pt x="75" y="604"/>
                </a:lnTo>
                <a:lnTo>
                  <a:pt x="86" y="619"/>
                </a:lnTo>
                <a:lnTo>
                  <a:pt x="98" y="632"/>
                </a:lnTo>
                <a:lnTo>
                  <a:pt x="111" y="645"/>
                </a:lnTo>
                <a:lnTo>
                  <a:pt x="124" y="658"/>
                </a:lnTo>
                <a:lnTo>
                  <a:pt x="137" y="670"/>
                </a:lnTo>
                <a:lnTo>
                  <a:pt x="152" y="681"/>
                </a:lnTo>
                <a:lnTo>
                  <a:pt x="166" y="691"/>
                </a:lnTo>
                <a:lnTo>
                  <a:pt x="182" y="701"/>
                </a:lnTo>
                <a:lnTo>
                  <a:pt x="197" y="711"/>
                </a:lnTo>
                <a:lnTo>
                  <a:pt x="214" y="718"/>
                </a:lnTo>
                <a:lnTo>
                  <a:pt x="231" y="726"/>
                </a:lnTo>
                <a:lnTo>
                  <a:pt x="248" y="734"/>
                </a:lnTo>
                <a:lnTo>
                  <a:pt x="265" y="739"/>
                </a:lnTo>
                <a:lnTo>
                  <a:pt x="284" y="744"/>
                </a:lnTo>
                <a:lnTo>
                  <a:pt x="301" y="749"/>
                </a:lnTo>
                <a:lnTo>
                  <a:pt x="321" y="752"/>
                </a:lnTo>
                <a:lnTo>
                  <a:pt x="339" y="754"/>
                </a:lnTo>
                <a:lnTo>
                  <a:pt x="358" y="756"/>
                </a:lnTo>
                <a:lnTo>
                  <a:pt x="378" y="756"/>
                </a:lnTo>
                <a:close/>
              </a:path>
            </a:pathLst>
          </a:custGeom>
          <a:gradFill flip="none" rotWithShape="1">
            <a:gsLst>
              <a:gs pos="0">
                <a:schemeClr val="bg1"/>
              </a:gs>
              <a:gs pos="100000">
                <a:srgbClr val="F0F0F0"/>
              </a:gs>
            </a:gsLst>
            <a:lin ang="10200000" scaled="0"/>
            <a:tileRect/>
          </a:gradFill>
          <a:ln>
            <a:noFill/>
          </a:ln>
          <a:effectLst>
            <a:outerShdw blurRad="1270000" dist="812800" dir="2700000" sx="80000" sy="8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7" name="Freeform: Shape 6">
            <a:extLst>
              <a:ext uri="{FF2B5EF4-FFF2-40B4-BE49-F238E27FC236}">
                <a16:creationId xmlns:a16="http://schemas.microsoft.com/office/drawing/2014/main" id="{9CC4589A-D4D3-4191-8538-9A7A0DE97EB7}"/>
              </a:ext>
            </a:extLst>
          </p:cNvPr>
          <p:cNvSpPr/>
          <p:nvPr/>
        </p:nvSpPr>
        <p:spPr>
          <a:xfrm>
            <a:off x="0" y="5561970"/>
            <a:ext cx="1108825" cy="1296030"/>
          </a:xfrm>
          <a:custGeom>
            <a:avLst/>
            <a:gdLst>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76554"/>
              <a:gd name="connsiteY0" fmla="*/ 0 h 3981450"/>
              <a:gd name="connsiteX1" fmla="*/ 3409950 w 3876554"/>
              <a:gd name="connsiteY1" fmla="*/ 2076450 h 3981450"/>
              <a:gd name="connsiteX2" fmla="*/ 3657600 w 3876554"/>
              <a:gd name="connsiteY2" fmla="*/ 3981450 h 3981450"/>
              <a:gd name="connsiteX3" fmla="*/ 38100 w 3876554"/>
              <a:gd name="connsiteY3" fmla="*/ 3962400 h 3981450"/>
              <a:gd name="connsiteX4" fmla="*/ 0 w 3876554"/>
              <a:gd name="connsiteY4" fmla="*/ 0 h 3981450"/>
              <a:gd name="connsiteX0" fmla="*/ 0 w 3916378"/>
              <a:gd name="connsiteY0" fmla="*/ 0 h 3981450"/>
              <a:gd name="connsiteX1" fmla="*/ 3409950 w 3916378"/>
              <a:gd name="connsiteY1" fmla="*/ 2076450 h 3981450"/>
              <a:gd name="connsiteX2" fmla="*/ 3657600 w 3916378"/>
              <a:gd name="connsiteY2" fmla="*/ 3981450 h 3981450"/>
              <a:gd name="connsiteX3" fmla="*/ 38100 w 3916378"/>
              <a:gd name="connsiteY3" fmla="*/ 3962400 h 3981450"/>
              <a:gd name="connsiteX4" fmla="*/ 0 w 3916378"/>
              <a:gd name="connsiteY4" fmla="*/ 0 h 3981450"/>
              <a:gd name="connsiteX0" fmla="*/ 0 w 3873335"/>
              <a:gd name="connsiteY0" fmla="*/ 0 h 3981450"/>
              <a:gd name="connsiteX1" fmla="*/ 3409950 w 3873335"/>
              <a:gd name="connsiteY1" fmla="*/ 2076450 h 3981450"/>
              <a:gd name="connsiteX2" fmla="*/ 3657600 w 3873335"/>
              <a:gd name="connsiteY2" fmla="*/ 3981450 h 3981450"/>
              <a:gd name="connsiteX3" fmla="*/ 38100 w 3873335"/>
              <a:gd name="connsiteY3" fmla="*/ 3962400 h 3981450"/>
              <a:gd name="connsiteX4" fmla="*/ 0 w 3873335"/>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38100 w 3786126"/>
              <a:gd name="connsiteY3" fmla="*/ 396240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4032226"/>
              <a:gd name="connsiteY0" fmla="*/ 0 h 4003693"/>
              <a:gd name="connsiteX1" fmla="*/ 3409950 w 4032226"/>
              <a:gd name="connsiteY1" fmla="*/ 2076450 h 4003693"/>
              <a:gd name="connsiteX2" fmla="*/ 3943350 w 4032226"/>
              <a:gd name="connsiteY2" fmla="*/ 4003693 h 4003693"/>
              <a:gd name="connsiteX3" fmla="*/ 0 w 4032226"/>
              <a:gd name="connsiteY3" fmla="*/ 3981450 h 4003693"/>
              <a:gd name="connsiteX4" fmla="*/ 0 w 4032226"/>
              <a:gd name="connsiteY4" fmla="*/ 0 h 4003693"/>
              <a:gd name="connsiteX0" fmla="*/ 0 w 3948509"/>
              <a:gd name="connsiteY0" fmla="*/ 0 h 4003693"/>
              <a:gd name="connsiteX1" fmla="*/ 3409950 w 3948509"/>
              <a:gd name="connsiteY1" fmla="*/ 2076450 h 4003693"/>
              <a:gd name="connsiteX2" fmla="*/ 3943350 w 3948509"/>
              <a:gd name="connsiteY2" fmla="*/ 4003693 h 4003693"/>
              <a:gd name="connsiteX3" fmla="*/ 0 w 3948509"/>
              <a:gd name="connsiteY3" fmla="*/ 3981450 h 4003693"/>
              <a:gd name="connsiteX4" fmla="*/ 0 w 3948509"/>
              <a:gd name="connsiteY4" fmla="*/ 0 h 4003693"/>
              <a:gd name="connsiteX0" fmla="*/ 0 w 3943350"/>
              <a:gd name="connsiteY0" fmla="*/ 0 h 4003693"/>
              <a:gd name="connsiteX1" fmla="*/ 3333750 w 3943350"/>
              <a:gd name="connsiteY1" fmla="*/ 1942994 h 4003693"/>
              <a:gd name="connsiteX2" fmla="*/ 3943350 w 3943350"/>
              <a:gd name="connsiteY2" fmla="*/ 4003693 h 4003693"/>
              <a:gd name="connsiteX3" fmla="*/ 0 w 3943350"/>
              <a:gd name="connsiteY3" fmla="*/ 3981450 h 4003693"/>
              <a:gd name="connsiteX4" fmla="*/ 0 w 3943350"/>
              <a:gd name="connsiteY4" fmla="*/ 0 h 4003693"/>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314198 h 4295648"/>
              <a:gd name="connsiteX1" fmla="*/ 1607574 w 4152900"/>
              <a:gd name="connsiteY1" fmla="*/ 305635 h 4295648"/>
              <a:gd name="connsiteX2" fmla="*/ 3200400 w 4152900"/>
              <a:gd name="connsiteY2" fmla="*/ 2034764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314198 h 4295648"/>
              <a:gd name="connsiteX1" fmla="*/ 1607574 w 4152900"/>
              <a:gd name="connsiteY1" fmla="*/ 305635 h 4295648"/>
              <a:gd name="connsiteX2" fmla="*/ 3200400 w 4152900"/>
              <a:gd name="connsiteY2" fmla="*/ 2034764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314198 h 4295648"/>
              <a:gd name="connsiteX1" fmla="*/ 1607574 w 4152900"/>
              <a:gd name="connsiteY1" fmla="*/ 305635 h 4295648"/>
              <a:gd name="connsiteX2" fmla="*/ 2073011 w 4152900"/>
              <a:gd name="connsiteY2" fmla="*/ 2171760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134448 h 4115898"/>
              <a:gd name="connsiteX1" fmla="*/ 1607574 w 4152900"/>
              <a:gd name="connsiteY1" fmla="*/ 125885 h 4115898"/>
              <a:gd name="connsiteX2" fmla="*/ 2073011 w 4152900"/>
              <a:gd name="connsiteY2" fmla="*/ 1992010 h 4115898"/>
              <a:gd name="connsiteX3" fmla="*/ 4152900 w 4152900"/>
              <a:gd name="connsiteY3" fmla="*/ 4115898 h 4115898"/>
              <a:gd name="connsiteX4" fmla="*/ 0 w 4152900"/>
              <a:gd name="connsiteY4" fmla="*/ 4115898 h 4115898"/>
              <a:gd name="connsiteX5" fmla="*/ 0 w 4152900"/>
              <a:gd name="connsiteY5" fmla="*/ 134448 h 4115898"/>
              <a:gd name="connsiteX0" fmla="*/ 0 w 4152900"/>
              <a:gd name="connsiteY0" fmla="*/ 8563 h 3990013"/>
              <a:gd name="connsiteX1" fmla="*/ 1607574 w 4152900"/>
              <a:gd name="connsiteY1" fmla="*/ 0 h 3990013"/>
              <a:gd name="connsiteX2" fmla="*/ 2073011 w 4152900"/>
              <a:gd name="connsiteY2" fmla="*/ 1866125 h 3990013"/>
              <a:gd name="connsiteX3" fmla="*/ 4152900 w 4152900"/>
              <a:gd name="connsiteY3" fmla="*/ 3990013 h 3990013"/>
              <a:gd name="connsiteX4" fmla="*/ 0 w 4152900"/>
              <a:gd name="connsiteY4" fmla="*/ 3990013 h 3990013"/>
              <a:gd name="connsiteX5" fmla="*/ 0 w 4152900"/>
              <a:gd name="connsiteY5" fmla="*/ 8563 h 3990013"/>
              <a:gd name="connsiteX0" fmla="*/ 0 w 4152900"/>
              <a:gd name="connsiteY0" fmla="*/ 8563 h 3990013"/>
              <a:gd name="connsiteX1" fmla="*/ 1607574 w 4152900"/>
              <a:gd name="connsiteY1" fmla="*/ 0 h 3990013"/>
              <a:gd name="connsiteX2" fmla="*/ 2073011 w 4152900"/>
              <a:gd name="connsiteY2" fmla="*/ 1866125 h 3990013"/>
              <a:gd name="connsiteX3" fmla="*/ 4152900 w 4152900"/>
              <a:gd name="connsiteY3" fmla="*/ 3990013 h 3990013"/>
              <a:gd name="connsiteX4" fmla="*/ 0 w 4152900"/>
              <a:gd name="connsiteY4" fmla="*/ 3990013 h 3990013"/>
              <a:gd name="connsiteX5" fmla="*/ 0 w 4152900"/>
              <a:gd name="connsiteY5" fmla="*/ 8563 h 3990013"/>
              <a:gd name="connsiteX0" fmla="*/ 0 w 4152900"/>
              <a:gd name="connsiteY0" fmla="*/ 51923 h 4033373"/>
              <a:gd name="connsiteX1" fmla="*/ 2073011 w 4152900"/>
              <a:gd name="connsiteY1" fmla="*/ 1909485 h 4033373"/>
              <a:gd name="connsiteX2" fmla="*/ 4152900 w 4152900"/>
              <a:gd name="connsiteY2" fmla="*/ 4033373 h 4033373"/>
              <a:gd name="connsiteX3" fmla="*/ 0 w 4152900"/>
              <a:gd name="connsiteY3" fmla="*/ 4033373 h 4033373"/>
              <a:gd name="connsiteX4" fmla="*/ 0 w 4152900"/>
              <a:gd name="connsiteY4" fmla="*/ 51923 h 4033373"/>
              <a:gd name="connsiteX0" fmla="*/ 0 w 4152900"/>
              <a:gd name="connsiteY0" fmla="*/ 39460 h 4020910"/>
              <a:gd name="connsiteX1" fmla="*/ 1759618 w 4152900"/>
              <a:gd name="connsiteY1" fmla="*/ 2475397 h 4020910"/>
              <a:gd name="connsiteX2" fmla="*/ 4152900 w 4152900"/>
              <a:gd name="connsiteY2" fmla="*/ 4020910 h 4020910"/>
              <a:gd name="connsiteX3" fmla="*/ 0 w 4152900"/>
              <a:gd name="connsiteY3" fmla="*/ 4020910 h 4020910"/>
              <a:gd name="connsiteX4" fmla="*/ 0 w 4152900"/>
              <a:gd name="connsiteY4" fmla="*/ 39460 h 4020910"/>
              <a:gd name="connsiteX0" fmla="*/ 0 w 4152900"/>
              <a:gd name="connsiteY0" fmla="*/ 48924 h 4030374"/>
              <a:gd name="connsiteX1" fmla="*/ 1759618 w 4152900"/>
              <a:gd name="connsiteY1" fmla="*/ 2484861 h 4030374"/>
              <a:gd name="connsiteX2" fmla="*/ 4152900 w 4152900"/>
              <a:gd name="connsiteY2" fmla="*/ 4030374 h 4030374"/>
              <a:gd name="connsiteX3" fmla="*/ 0 w 4152900"/>
              <a:gd name="connsiteY3" fmla="*/ 4030374 h 4030374"/>
              <a:gd name="connsiteX4" fmla="*/ 0 w 4152900"/>
              <a:gd name="connsiteY4" fmla="*/ 48924 h 4030374"/>
              <a:gd name="connsiteX0" fmla="*/ 0 w 4152900"/>
              <a:gd name="connsiteY0" fmla="*/ 0 h 3981450"/>
              <a:gd name="connsiteX1" fmla="*/ 1759618 w 4152900"/>
              <a:gd name="connsiteY1" fmla="*/ 2435937 h 3981450"/>
              <a:gd name="connsiteX2" fmla="*/ 4152900 w 4152900"/>
              <a:gd name="connsiteY2" fmla="*/ 3981450 h 3981450"/>
              <a:gd name="connsiteX3" fmla="*/ 0 w 4152900"/>
              <a:gd name="connsiteY3" fmla="*/ 3981450 h 3981450"/>
              <a:gd name="connsiteX4" fmla="*/ 0 w 4152900"/>
              <a:gd name="connsiteY4" fmla="*/ 0 h 398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2900" h="3981450">
                <a:moveTo>
                  <a:pt x="0" y="0"/>
                </a:moveTo>
                <a:cubicBezTo>
                  <a:pt x="1461964" y="320790"/>
                  <a:pt x="1694254" y="1290383"/>
                  <a:pt x="1759618" y="2435937"/>
                </a:cubicBezTo>
                <a:cubicBezTo>
                  <a:pt x="1824982" y="3581491"/>
                  <a:pt x="3971925" y="2641175"/>
                  <a:pt x="4152900" y="3981450"/>
                </a:cubicBezTo>
                <a:lnTo>
                  <a:pt x="0" y="3981450"/>
                </a:lnTo>
                <a:lnTo>
                  <a:pt x="0" y="0"/>
                </a:lnTo>
                <a:close/>
              </a:path>
            </a:pathLst>
          </a:custGeom>
          <a:solidFill>
            <a:srgbClr val="A6C3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Freeform 8">
            <a:extLst>
              <a:ext uri="{FF2B5EF4-FFF2-40B4-BE49-F238E27FC236}">
                <a16:creationId xmlns:a16="http://schemas.microsoft.com/office/drawing/2014/main" id="{C056453B-5B29-4BBB-9FD2-D20FABE2BE50}"/>
              </a:ext>
            </a:extLst>
          </p:cNvPr>
          <p:cNvSpPr>
            <a:spLocks/>
          </p:cNvSpPr>
          <p:nvPr/>
        </p:nvSpPr>
        <p:spPr bwMode="auto">
          <a:xfrm>
            <a:off x="650046" y="6714310"/>
            <a:ext cx="278675" cy="278675"/>
          </a:xfrm>
          <a:custGeom>
            <a:avLst/>
            <a:gdLst>
              <a:gd name="T0" fmla="*/ 417 w 756"/>
              <a:gd name="T1" fmla="*/ 754 h 756"/>
              <a:gd name="T2" fmla="*/ 472 w 756"/>
              <a:gd name="T3" fmla="*/ 744 h 756"/>
              <a:gd name="T4" fmla="*/ 525 w 756"/>
              <a:gd name="T5" fmla="*/ 726 h 756"/>
              <a:gd name="T6" fmla="*/ 574 w 756"/>
              <a:gd name="T7" fmla="*/ 701 h 756"/>
              <a:gd name="T8" fmla="*/ 619 w 756"/>
              <a:gd name="T9" fmla="*/ 670 h 756"/>
              <a:gd name="T10" fmla="*/ 658 w 756"/>
              <a:gd name="T11" fmla="*/ 632 h 756"/>
              <a:gd name="T12" fmla="*/ 691 w 756"/>
              <a:gd name="T13" fmla="*/ 590 h 756"/>
              <a:gd name="T14" fmla="*/ 719 w 756"/>
              <a:gd name="T15" fmla="*/ 542 h 756"/>
              <a:gd name="T16" fmla="*/ 739 w 756"/>
              <a:gd name="T17" fmla="*/ 491 h 756"/>
              <a:gd name="T18" fmla="*/ 751 w 756"/>
              <a:gd name="T19" fmla="*/ 435 h 756"/>
              <a:gd name="T20" fmla="*/ 756 w 756"/>
              <a:gd name="T21" fmla="*/ 378 h 756"/>
              <a:gd name="T22" fmla="*/ 751 w 756"/>
              <a:gd name="T23" fmla="*/ 321 h 756"/>
              <a:gd name="T24" fmla="*/ 739 w 756"/>
              <a:gd name="T25" fmla="*/ 266 h 756"/>
              <a:gd name="T26" fmla="*/ 719 w 756"/>
              <a:gd name="T27" fmla="*/ 214 h 756"/>
              <a:gd name="T28" fmla="*/ 691 w 756"/>
              <a:gd name="T29" fmla="*/ 167 h 756"/>
              <a:gd name="T30" fmla="*/ 658 w 756"/>
              <a:gd name="T31" fmla="*/ 124 h 756"/>
              <a:gd name="T32" fmla="*/ 619 w 756"/>
              <a:gd name="T33" fmla="*/ 87 h 756"/>
              <a:gd name="T34" fmla="*/ 574 w 756"/>
              <a:gd name="T35" fmla="*/ 55 h 756"/>
              <a:gd name="T36" fmla="*/ 525 w 756"/>
              <a:gd name="T37" fmla="*/ 30 h 756"/>
              <a:gd name="T38" fmla="*/ 472 w 756"/>
              <a:gd name="T39" fmla="*/ 12 h 756"/>
              <a:gd name="T40" fmla="*/ 417 w 756"/>
              <a:gd name="T41" fmla="*/ 2 h 756"/>
              <a:gd name="T42" fmla="*/ 358 w 756"/>
              <a:gd name="T43" fmla="*/ 0 h 756"/>
              <a:gd name="T44" fmla="*/ 301 w 756"/>
              <a:gd name="T45" fmla="*/ 8 h 756"/>
              <a:gd name="T46" fmla="*/ 248 w 756"/>
              <a:gd name="T47" fmla="*/ 23 h 756"/>
              <a:gd name="T48" fmla="*/ 197 w 756"/>
              <a:gd name="T49" fmla="*/ 46 h 756"/>
              <a:gd name="T50" fmla="*/ 152 w 756"/>
              <a:gd name="T51" fmla="*/ 76 h 756"/>
              <a:gd name="T52" fmla="*/ 111 w 756"/>
              <a:gd name="T53" fmla="*/ 111 h 756"/>
              <a:gd name="T54" fmla="*/ 75 w 756"/>
              <a:gd name="T55" fmla="*/ 152 h 756"/>
              <a:gd name="T56" fmla="*/ 45 w 756"/>
              <a:gd name="T57" fmla="*/ 198 h 756"/>
              <a:gd name="T58" fmla="*/ 22 w 756"/>
              <a:gd name="T59" fmla="*/ 249 h 756"/>
              <a:gd name="T60" fmla="*/ 7 w 756"/>
              <a:gd name="T61" fmla="*/ 302 h 756"/>
              <a:gd name="T62" fmla="*/ 0 w 756"/>
              <a:gd name="T63" fmla="*/ 359 h 756"/>
              <a:gd name="T64" fmla="*/ 2 w 756"/>
              <a:gd name="T65" fmla="*/ 417 h 756"/>
              <a:gd name="T66" fmla="*/ 12 w 756"/>
              <a:gd name="T67" fmla="*/ 472 h 756"/>
              <a:gd name="T68" fmla="*/ 30 w 756"/>
              <a:gd name="T69" fmla="*/ 525 h 756"/>
              <a:gd name="T70" fmla="*/ 55 w 756"/>
              <a:gd name="T71" fmla="*/ 574 h 756"/>
              <a:gd name="T72" fmla="*/ 86 w 756"/>
              <a:gd name="T73" fmla="*/ 619 h 756"/>
              <a:gd name="T74" fmla="*/ 124 w 756"/>
              <a:gd name="T75" fmla="*/ 658 h 756"/>
              <a:gd name="T76" fmla="*/ 166 w 756"/>
              <a:gd name="T77" fmla="*/ 691 h 756"/>
              <a:gd name="T78" fmla="*/ 214 w 756"/>
              <a:gd name="T79" fmla="*/ 718 h 756"/>
              <a:gd name="T80" fmla="*/ 265 w 756"/>
              <a:gd name="T81" fmla="*/ 739 h 756"/>
              <a:gd name="T82" fmla="*/ 321 w 756"/>
              <a:gd name="T83" fmla="*/ 752 h 756"/>
              <a:gd name="T84" fmla="*/ 378 w 756"/>
              <a:gd name="T85" fmla="*/ 756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6" h="756">
                <a:moveTo>
                  <a:pt x="378" y="756"/>
                </a:moveTo>
                <a:lnTo>
                  <a:pt x="397" y="756"/>
                </a:lnTo>
                <a:lnTo>
                  <a:pt x="417" y="754"/>
                </a:lnTo>
                <a:lnTo>
                  <a:pt x="435" y="752"/>
                </a:lnTo>
                <a:lnTo>
                  <a:pt x="454" y="749"/>
                </a:lnTo>
                <a:lnTo>
                  <a:pt x="472" y="744"/>
                </a:lnTo>
                <a:lnTo>
                  <a:pt x="490" y="739"/>
                </a:lnTo>
                <a:lnTo>
                  <a:pt x="507" y="734"/>
                </a:lnTo>
                <a:lnTo>
                  <a:pt x="525" y="726"/>
                </a:lnTo>
                <a:lnTo>
                  <a:pt x="542" y="718"/>
                </a:lnTo>
                <a:lnTo>
                  <a:pt x="558" y="711"/>
                </a:lnTo>
                <a:lnTo>
                  <a:pt x="574" y="701"/>
                </a:lnTo>
                <a:lnTo>
                  <a:pt x="589" y="691"/>
                </a:lnTo>
                <a:lnTo>
                  <a:pt x="604" y="681"/>
                </a:lnTo>
                <a:lnTo>
                  <a:pt x="619" y="670"/>
                </a:lnTo>
                <a:lnTo>
                  <a:pt x="632" y="658"/>
                </a:lnTo>
                <a:lnTo>
                  <a:pt x="645" y="645"/>
                </a:lnTo>
                <a:lnTo>
                  <a:pt x="658" y="632"/>
                </a:lnTo>
                <a:lnTo>
                  <a:pt x="669" y="619"/>
                </a:lnTo>
                <a:lnTo>
                  <a:pt x="680" y="604"/>
                </a:lnTo>
                <a:lnTo>
                  <a:pt x="691" y="590"/>
                </a:lnTo>
                <a:lnTo>
                  <a:pt x="701" y="574"/>
                </a:lnTo>
                <a:lnTo>
                  <a:pt x="710" y="559"/>
                </a:lnTo>
                <a:lnTo>
                  <a:pt x="719" y="542"/>
                </a:lnTo>
                <a:lnTo>
                  <a:pt x="727" y="525"/>
                </a:lnTo>
                <a:lnTo>
                  <a:pt x="733" y="508"/>
                </a:lnTo>
                <a:lnTo>
                  <a:pt x="739" y="491"/>
                </a:lnTo>
                <a:lnTo>
                  <a:pt x="744" y="472"/>
                </a:lnTo>
                <a:lnTo>
                  <a:pt x="748" y="455"/>
                </a:lnTo>
                <a:lnTo>
                  <a:pt x="751" y="435"/>
                </a:lnTo>
                <a:lnTo>
                  <a:pt x="754" y="417"/>
                </a:lnTo>
                <a:lnTo>
                  <a:pt x="756" y="398"/>
                </a:lnTo>
                <a:lnTo>
                  <a:pt x="756" y="378"/>
                </a:lnTo>
                <a:lnTo>
                  <a:pt x="756" y="359"/>
                </a:lnTo>
                <a:lnTo>
                  <a:pt x="754" y="339"/>
                </a:lnTo>
                <a:lnTo>
                  <a:pt x="751" y="321"/>
                </a:lnTo>
                <a:lnTo>
                  <a:pt x="748" y="302"/>
                </a:lnTo>
                <a:lnTo>
                  <a:pt x="744" y="284"/>
                </a:lnTo>
                <a:lnTo>
                  <a:pt x="739" y="266"/>
                </a:lnTo>
                <a:lnTo>
                  <a:pt x="733" y="249"/>
                </a:lnTo>
                <a:lnTo>
                  <a:pt x="727" y="231"/>
                </a:lnTo>
                <a:lnTo>
                  <a:pt x="719" y="214"/>
                </a:lnTo>
                <a:lnTo>
                  <a:pt x="710" y="198"/>
                </a:lnTo>
                <a:lnTo>
                  <a:pt x="701" y="183"/>
                </a:lnTo>
                <a:lnTo>
                  <a:pt x="691" y="167"/>
                </a:lnTo>
                <a:lnTo>
                  <a:pt x="680" y="152"/>
                </a:lnTo>
                <a:lnTo>
                  <a:pt x="669" y="137"/>
                </a:lnTo>
                <a:lnTo>
                  <a:pt x="658" y="124"/>
                </a:lnTo>
                <a:lnTo>
                  <a:pt x="645" y="111"/>
                </a:lnTo>
                <a:lnTo>
                  <a:pt x="632" y="98"/>
                </a:lnTo>
                <a:lnTo>
                  <a:pt x="619" y="87"/>
                </a:lnTo>
                <a:lnTo>
                  <a:pt x="604" y="76"/>
                </a:lnTo>
                <a:lnTo>
                  <a:pt x="589" y="65"/>
                </a:lnTo>
                <a:lnTo>
                  <a:pt x="574" y="55"/>
                </a:lnTo>
                <a:lnTo>
                  <a:pt x="558" y="46"/>
                </a:lnTo>
                <a:lnTo>
                  <a:pt x="542" y="38"/>
                </a:lnTo>
                <a:lnTo>
                  <a:pt x="525" y="30"/>
                </a:lnTo>
                <a:lnTo>
                  <a:pt x="507" y="23"/>
                </a:lnTo>
                <a:lnTo>
                  <a:pt x="490" y="17"/>
                </a:lnTo>
                <a:lnTo>
                  <a:pt x="472" y="12"/>
                </a:lnTo>
                <a:lnTo>
                  <a:pt x="454" y="8"/>
                </a:lnTo>
                <a:lnTo>
                  <a:pt x="435" y="5"/>
                </a:lnTo>
                <a:lnTo>
                  <a:pt x="417" y="2"/>
                </a:lnTo>
                <a:lnTo>
                  <a:pt x="397" y="0"/>
                </a:lnTo>
                <a:lnTo>
                  <a:pt x="378" y="0"/>
                </a:lnTo>
                <a:lnTo>
                  <a:pt x="358" y="0"/>
                </a:lnTo>
                <a:lnTo>
                  <a:pt x="339" y="2"/>
                </a:lnTo>
                <a:lnTo>
                  <a:pt x="321" y="5"/>
                </a:lnTo>
                <a:lnTo>
                  <a:pt x="301" y="8"/>
                </a:lnTo>
                <a:lnTo>
                  <a:pt x="284" y="12"/>
                </a:lnTo>
                <a:lnTo>
                  <a:pt x="265" y="17"/>
                </a:lnTo>
                <a:lnTo>
                  <a:pt x="248" y="23"/>
                </a:lnTo>
                <a:lnTo>
                  <a:pt x="231" y="30"/>
                </a:lnTo>
                <a:lnTo>
                  <a:pt x="214" y="38"/>
                </a:lnTo>
                <a:lnTo>
                  <a:pt x="197" y="46"/>
                </a:lnTo>
                <a:lnTo>
                  <a:pt x="182" y="55"/>
                </a:lnTo>
                <a:lnTo>
                  <a:pt x="166" y="65"/>
                </a:lnTo>
                <a:lnTo>
                  <a:pt x="152" y="76"/>
                </a:lnTo>
                <a:lnTo>
                  <a:pt x="137" y="87"/>
                </a:lnTo>
                <a:lnTo>
                  <a:pt x="124" y="98"/>
                </a:lnTo>
                <a:lnTo>
                  <a:pt x="111" y="111"/>
                </a:lnTo>
                <a:lnTo>
                  <a:pt x="98" y="124"/>
                </a:lnTo>
                <a:lnTo>
                  <a:pt x="86" y="137"/>
                </a:lnTo>
                <a:lnTo>
                  <a:pt x="75" y="152"/>
                </a:lnTo>
                <a:lnTo>
                  <a:pt x="65" y="167"/>
                </a:lnTo>
                <a:lnTo>
                  <a:pt x="55" y="183"/>
                </a:lnTo>
                <a:lnTo>
                  <a:pt x="45" y="198"/>
                </a:lnTo>
                <a:lnTo>
                  <a:pt x="38" y="214"/>
                </a:lnTo>
                <a:lnTo>
                  <a:pt x="30" y="231"/>
                </a:lnTo>
                <a:lnTo>
                  <a:pt x="22" y="249"/>
                </a:lnTo>
                <a:lnTo>
                  <a:pt x="17" y="266"/>
                </a:lnTo>
                <a:lnTo>
                  <a:pt x="12" y="284"/>
                </a:lnTo>
                <a:lnTo>
                  <a:pt x="7" y="302"/>
                </a:lnTo>
                <a:lnTo>
                  <a:pt x="4" y="321"/>
                </a:lnTo>
                <a:lnTo>
                  <a:pt x="2" y="339"/>
                </a:lnTo>
                <a:lnTo>
                  <a:pt x="0" y="359"/>
                </a:lnTo>
                <a:lnTo>
                  <a:pt x="0" y="378"/>
                </a:lnTo>
                <a:lnTo>
                  <a:pt x="0" y="398"/>
                </a:lnTo>
                <a:lnTo>
                  <a:pt x="2" y="417"/>
                </a:lnTo>
                <a:lnTo>
                  <a:pt x="4" y="435"/>
                </a:lnTo>
                <a:lnTo>
                  <a:pt x="7" y="455"/>
                </a:lnTo>
                <a:lnTo>
                  <a:pt x="12" y="472"/>
                </a:lnTo>
                <a:lnTo>
                  <a:pt x="17" y="491"/>
                </a:lnTo>
                <a:lnTo>
                  <a:pt x="22" y="508"/>
                </a:lnTo>
                <a:lnTo>
                  <a:pt x="30" y="525"/>
                </a:lnTo>
                <a:lnTo>
                  <a:pt x="38" y="542"/>
                </a:lnTo>
                <a:lnTo>
                  <a:pt x="45" y="559"/>
                </a:lnTo>
                <a:lnTo>
                  <a:pt x="55" y="574"/>
                </a:lnTo>
                <a:lnTo>
                  <a:pt x="65" y="590"/>
                </a:lnTo>
                <a:lnTo>
                  <a:pt x="75" y="604"/>
                </a:lnTo>
                <a:lnTo>
                  <a:pt x="86" y="619"/>
                </a:lnTo>
                <a:lnTo>
                  <a:pt x="98" y="632"/>
                </a:lnTo>
                <a:lnTo>
                  <a:pt x="111" y="645"/>
                </a:lnTo>
                <a:lnTo>
                  <a:pt x="124" y="658"/>
                </a:lnTo>
                <a:lnTo>
                  <a:pt x="137" y="670"/>
                </a:lnTo>
                <a:lnTo>
                  <a:pt x="152" y="681"/>
                </a:lnTo>
                <a:lnTo>
                  <a:pt x="166" y="691"/>
                </a:lnTo>
                <a:lnTo>
                  <a:pt x="182" y="701"/>
                </a:lnTo>
                <a:lnTo>
                  <a:pt x="197" y="711"/>
                </a:lnTo>
                <a:lnTo>
                  <a:pt x="214" y="718"/>
                </a:lnTo>
                <a:lnTo>
                  <a:pt x="231" y="726"/>
                </a:lnTo>
                <a:lnTo>
                  <a:pt x="248" y="734"/>
                </a:lnTo>
                <a:lnTo>
                  <a:pt x="265" y="739"/>
                </a:lnTo>
                <a:lnTo>
                  <a:pt x="284" y="744"/>
                </a:lnTo>
                <a:lnTo>
                  <a:pt x="301" y="749"/>
                </a:lnTo>
                <a:lnTo>
                  <a:pt x="321" y="752"/>
                </a:lnTo>
                <a:lnTo>
                  <a:pt x="339" y="754"/>
                </a:lnTo>
                <a:lnTo>
                  <a:pt x="358" y="756"/>
                </a:lnTo>
                <a:lnTo>
                  <a:pt x="378" y="756"/>
                </a:lnTo>
                <a:close/>
              </a:path>
            </a:pathLst>
          </a:custGeom>
          <a:solidFill>
            <a:srgbClr val="F9F9F9"/>
          </a:solidFill>
          <a:ln>
            <a:noFill/>
          </a:ln>
          <a:effectLst>
            <a:outerShdw blurRad="1270000" sx="47000" sy="47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2" name="TextBox 1">
            <a:extLst>
              <a:ext uri="{FF2B5EF4-FFF2-40B4-BE49-F238E27FC236}">
                <a16:creationId xmlns:a16="http://schemas.microsoft.com/office/drawing/2014/main" id="{BEFA92E9-A66E-42DC-B8C9-237AEA5C8E16}"/>
              </a:ext>
            </a:extLst>
          </p:cNvPr>
          <p:cNvSpPr txBox="1"/>
          <p:nvPr/>
        </p:nvSpPr>
        <p:spPr>
          <a:xfrm>
            <a:off x="1108825" y="2351314"/>
            <a:ext cx="7280365" cy="1631216"/>
          </a:xfrm>
          <a:prstGeom prst="rect">
            <a:avLst/>
          </a:prstGeom>
          <a:noFill/>
        </p:spPr>
        <p:txBody>
          <a:bodyPr wrap="square" rtlCol="0">
            <a:spAutoFit/>
          </a:bodyPr>
          <a:lstStyle/>
          <a:p>
            <a:pPr marL="285750" indent="-285750" algn="just" rtl="0">
              <a:spcBef>
                <a:spcPts val="0"/>
              </a:spcBef>
              <a:spcAft>
                <a:spcPts val="0"/>
              </a:spcAft>
              <a:buFont typeface="Wingdings" panose="05000000000000000000" pitchFamily="2" charset="2"/>
              <a:buChar char="Ø"/>
            </a:pPr>
            <a:r>
              <a:rPr lang="en-US" sz="2000" b="0" i="0" u="sng" strike="noStrike" dirty="0">
                <a:solidFill>
                  <a:schemeClr val="bg1"/>
                </a:solidFill>
                <a:effectLst/>
                <a:latin typeface="Poppins" panose="00000500000000000000" pitchFamily="2" charset="0"/>
                <a:cs typeface="Poppins" panose="00000500000000000000" pitchFamily="2" charset="0"/>
                <a:hlinkClick r:id="rId2">
                  <a:extLst>
                    <a:ext uri="{A12FA001-AC4F-418D-AE19-62706E023703}">
                      <ahyp:hlinkClr xmlns:ahyp="http://schemas.microsoft.com/office/drawing/2018/hyperlinkcolor" val="tx"/>
                    </a:ext>
                  </a:extLst>
                </a:hlinkClick>
              </a:rPr>
              <a:t>https://link.springer.com/article/10.1007/s11042-022-13428-4</a:t>
            </a:r>
            <a:endParaRPr lang="en-US" sz="2000" b="0" i="0" u="sng" strike="noStrike" dirty="0">
              <a:solidFill>
                <a:schemeClr val="bg1"/>
              </a:solidFill>
              <a:effectLst/>
              <a:latin typeface="Poppins" panose="00000500000000000000" pitchFamily="2" charset="0"/>
              <a:cs typeface="Poppins" panose="00000500000000000000" pitchFamily="2" charset="0"/>
            </a:endParaRPr>
          </a:p>
          <a:p>
            <a:pPr marL="285750" indent="-285750" algn="just" rtl="0">
              <a:spcBef>
                <a:spcPts val="0"/>
              </a:spcBef>
              <a:spcAft>
                <a:spcPts val="0"/>
              </a:spcAft>
              <a:buFont typeface="Wingdings" panose="05000000000000000000" pitchFamily="2" charset="2"/>
              <a:buChar char="Ø"/>
            </a:pPr>
            <a:endParaRPr lang="en-US" sz="2000" u="sng" dirty="0">
              <a:solidFill>
                <a:schemeClr val="bg1"/>
              </a:solidFill>
              <a:latin typeface="Poppins" panose="00000500000000000000" pitchFamily="2" charset="0"/>
              <a:cs typeface="Poppins" panose="00000500000000000000" pitchFamily="2" charset="0"/>
            </a:endParaRPr>
          </a:p>
          <a:p>
            <a:pPr marL="285750" indent="-285750" algn="just" rtl="0">
              <a:spcBef>
                <a:spcPts val="0"/>
              </a:spcBef>
              <a:spcAft>
                <a:spcPts val="0"/>
              </a:spcAft>
              <a:buFont typeface="Wingdings" panose="05000000000000000000" pitchFamily="2" charset="2"/>
              <a:buChar char="Ø"/>
            </a:pPr>
            <a:r>
              <a:rPr lang="en-US" sz="2000" b="0" i="0" u="sng" strike="noStrike" dirty="0">
                <a:solidFill>
                  <a:schemeClr val="bg1"/>
                </a:solidFill>
                <a:effectLst/>
                <a:latin typeface="Poppins" panose="00000500000000000000" pitchFamily="2" charset="0"/>
                <a:cs typeface="Poppins" panose="00000500000000000000" pitchFamily="2" charset="0"/>
                <a:hlinkClick r:id="rId3">
                  <a:extLst>
                    <a:ext uri="{A12FA001-AC4F-418D-AE19-62706E023703}">
                      <ahyp:hlinkClr xmlns:ahyp="http://schemas.microsoft.com/office/drawing/2018/hyperlinkcolor" val="tx"/>
                    </a:ext>
                  </a:extLst>
                </a:hlinkClick>
              </a:rPr>
              <a:t>https://youtube.com/playlist?list=PLKnIA16_RmvZo7fp5kkIth6nRTeQQsjfX&amp;si=IgmSr1Imq37609W1</a:t>
            </a:r>
            <a:endParaRPr lang="en-US" sz="2000" b="0" dirty="0">
              <a:solidFill>
                <a:schemeClr val="bg1"/>
              </a:solidFill>
              <a:effectLst/>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377338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FEF84DD-1DD6-4B2B-83A6-E3D1021B42BD}"/>
              </a:ext>
            </a:extLst>
          </p:cNvPr>
          <p:cNvSpPr txBox="1">
            <a:spLocks/>
          </p:cNvSpPr>
          <p:nvPr/>
        </p:nvSpPr>
        <p:spPr>
          <a:xfrm>
            <a:off x="3376749" y="3102704"/>
            <a:ext cx="5438503" cy="652593"/>
          </a:xfrm>
        </p:spPr>
        <p:txBody>
          <a:bodyPr>
            <a:noAutofit/>
          </a:bodyPr>
          <a:lstStyle>
            <a:lvl1pPr algn="l" defTabSz="1460754" rtl="0" eaLnBrk="1" latinLnBrk="0" hangingPunct="1">
              <a:lnSpc>
                <a:spcPct val="90000"/>
              </a:lnSpc>
              <a:spcBef>
                <a:spcPct val="0"/>
              </a:spcBef>
              <a:buNone/>
              <a:defRPr sz="7029" kern="1200">
                <a:solidFill>
                  <a:schemeClr val="tx1"/>
                </a:solidFill>
                <a:latin typeface="+mj-lt"/>
                <a:ea typeface="+mj-ea"/>
                <a:cs typeface="+mj-cs"/>
              </a:defRPr>
            </a:lvl1pPr>
          </a:lstStyle>
          <a:p>
            <a:pPr algn="ctr"/>
            <a:r>
              <a:rPr lang="en-US" sz="5400" b="1" dirty="0">
                <a:solidFill>
                  <a:srgbClr val="A6C32F"/>
                </a:solidFill>
                <a:latin typeface="Poppins" panose="00000500000000000000" pitchFamily="2" charset="0"/>
                <a:cs typeface="Poppins" panose="00000500000000000000" pitchFamily="2" charset="0"/>
              </a:rPr>
              <a:t>Thank You!</a:t>
            </a:r>
          </a:p>
        </p:txBody>
      </p:sp>
      <p:sp>
        <p:nvSpPr>
          <p:cNvPr id="6" name="Freeform: Shape 5">
            <a:extLst>
              <a:ext uri="{FF2B5EF4-FFF2-40B4-BE49-F238E27FC236}">
                <a16:creationId xmlns:a16="http://schemas.microsoft.com/office/drawing/2014/main" id="{367A2BAB-399F-401E-8503-7FD3E1B2F00D}"/>
              </a:ext>
            </a:extLst>
          </p:cNvPr>
          <p:cNvSpPr/>
          <p:nvPr/>
        </p:nvSpPr>
        <p:spPr>
          <a:xfrm>
            <a:off x="10632817" y="0"/>
            <a:ext cx="1593731" cy="1419497"/>
          </a:xfrm>
          <a:custGeom>
            <a:avLst/>
            <a:gdLst>
              <a:gd name="connsiteX0" fmla="*/ 4648 w 7391400"/>
              <a:gd name="connsiteY0" fmla="*/ 0 h 6591971"/>
              <a:gd name="connsiteX1" fmla="*/ 7371596 w 7391400"/>
              <a:gd name="connsiteY1" fmla="*/ 0 h 6591971"/>
              <a:gd name="connsiteX2" fmla="*/ 7391400 w 7391400"/>
              <a:gd name="connsiteY2" fmla="*/ 5950652 h 6591971"/>
              <a:gd name="connsiteX3" fmla="*/ 3529694 w 7391400"/>
              <a:gd name="connsiteY3" fmla="*/ 5465800 h 6591971"/>
              <a:gd name="connsiteX4" fmla="*/ 2981550 w 7391400"/>
              <a:gd name="connsiteY4" fmla="*/ 2062229 h 6591971"/>
              <a:gd name="connsiteX5" fmla="*/ 4648 w 7391400"/>
              <a:gd name="connsiteY5" fmla="*/ 0 h 659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1400" h="6591971">
                <a:moveTo>
                  <a:pt x="4648" y="0"/>
                </a:moveTo>
                <a:lnTo>
                  <a:pt x="7371596" y="0"/>
                </a:lnTo>
                <a:cubicBezTo>
                  <a:pt x="7378197" y="1983551"/>
                  <a:pt x="7384799" y="3967101"/>
                  <a:pt x="7391400" y="5950652"/>
                </a:cubicBezTo>
                <a:cubicBezTo>
                  <a:pt x="6896311" y="6571165"/>
                  <a:pt x="4789466" y="7199770"/>
                  <a:pt x="3529694" y="5465800"/>
                </a:cubicBezTo>
                <a:cubicBezTo>
                  <a:pt x="2910240" y="4101497"/>
                  <a:pt x="3795384" y="3078814"/>
                  <a:pt x="2981550" y="2062229"/>
                </a:cubicBezTo>
                <a:cubicBezTo>
                  <a:pt x="2167716" y="1045644"/>
                  <a:pt x="-116596" y="2394604"/>
                  <a:pt x="4648" y="0"/>
                </a:cubicBezTo>
                <a:close/>
              </a:path>
            </a:pathLst>
          </a:custGeom>
          <a:solidFill>
            <a:srgbClr val="A6C3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Freeform 8">
            <a:extLst>
              <a:ext uri="{FF2B5EF4-FFF2-40B4-BE49-F238E27FC236}">
                <a16:creationId xmlns:a16="http://schemas.microsoft.com/office/drawing/2014/main" id="{9D830601-8331-40D6-867F-41863DAF0163}"/>
              </a:ext>
            </a:extLst>
          </p:cNvPr>
          <p:cNvSpPr>
            <a:spLocks/>
          </p:cNvSpPr>
          <p:nvPr/>
        </p:nvSpPr>
        <p:spPr bwMode="auto">
          <a:xfrm flipV="1">
            <a:off x="12071937" y="367754"/>
            <a:ext cx="309221" cy="309222"/>
          </a:xfrm>
          <a:custGeom>
            <a:avLst/>
            <a:gdLst>
              <a:gd name="T0" fmla="*/ 417 w 756"/>
              <a:gd name="T1" fmla="*/ 754 h 756"/>
              <a:gd name="T2" fmla="*/ 472 w 756"/>
              <a:gd name="T3" fmla="*/ 744 h 756"/>
              <a:gd name="T4" fmla="*/ 525 w 756"/>
              <a:gd name="T5" fmla="*/ 726 h 756"/>
              <a:gd name="T6" fmla="*/ 574 w 756"/>
              <a:gd name="T7" fmla="*/ 701 h 756"/>
              <a:gd name="T8" fmla="*/ 619 w 756"/>
              <a:gd name="T9" fmla="*/ 670 h 756"/>
              <a:gd name="T10" fmla="*/ 658 w 756"/>
              <a:gd name="T11" fmla="*/ 632 h 756"/>
              <a:gd name="T12" fmla="*/ 691 w 756"/>
              <a:gd name="T13" fmla="*/ 590 h 756"/>
              <a:gd name="T14" fmla="*/ 719 w 756"/>
              <a:gd name="T15" fmla="*/ 542 h 756"/>
              <a:gd name="T16" fmla="*/ 739 w 756"/>
              <a:gd name="T17" fmla="*/ 491 h 756"/>
              <a:gd name="T18" fmla="*/ 751 w 756"/>
              <a:gd name="T19" fmla="*/ 435 h 756"/>
              <a:gd name="T20" fmla="*/ 756 w 756"/>
              <a:gd name="T21" fmla="*/ 378 h 756"/>
              <a:gd name="T22" fmla="*/ 751 w 756"/>
              <a:gd name="T23" fmla="*/ 321 h 756"/>
              <a:gd name="T24" fmla="*/ 739 w 756"/>
              <a:gd name="T25" fmla="*/ 266 h 756"/>
              <a:gd name="T26" fmla="*/ 719 w 756"/>
              <a:gd name="T27" fmla="*/ 214 h 756"/>
              <a:gd name="T28" fmla="*/ 691 w 756"/>
              <a:gd name="T29" fmla="*/ 167 h 756"/>
              <a:gd name="T30" fmla="*/ 658 w 756"/>
              <a:gd name="T31" fmla="*/ 124 h 756"/>
              <a:gd name="T32" fmla="*/ 619 w 756"/>
              <a:gd name="T33" fmla="*/ 87 h 756"/>
              <a:gd name="T34" fmla="*/ 574 w 756"/>
              <a:gd name="T35" fmla="*/ 55 h 756"/>
              <a:gd name="T36" fmla="*/ 525 w 756"/>
              <a:gd name="T37" fmla="*/ 30 h 756"/>
              <a:gd name="T38" fmla="*/ 472 w 756"/>
              <a:gd name="T39" fmla="*/ 12 h 756"/>
              <a:gd name="T40" fmla="*/ 417 w 756"/>
              <a:gd name="T41" fmla="*/ 2 h 756"/>
              <a:gd name="T42" fmla="*/ 358 w 756"/>
              <a:gd name="T43" fmla="*/ 0 h 756"/>
              <a:gd name="T44" fmla="*/ 301 w 756"/>
              <a:gd name="T45" fmla="*/ 8 h 756"/>
              <a:gd name="T46" fmla="*/ 248 w 756"/>
              <a:gd name="T47" fmla="*/ 23 h 756"/>
              <a:gd name="T48" fmla="*/ 197 w 756"/>
              <a:gd name="T49" fmla="*/ 46 h 756"/>
              <a:gd name="T50" fmla="*/ 152 w 756"/>
              <a:gd name="T51" fmla="*/ 76 h 756"/>
              <a:gd name="T52" fmla="*/ 111 w 756"/>
              <a:gd name="T53" fmla="*/ 111 h 756"/>
              <a:gd name="T54" fmla="*/ 75 w 756"/>
              <a:gd name="T55" fmla="*/ 152 h 756"/>
              <a:gd name="T56" fmla="*/ 45 w 756"/>
              <a:gd name="T57" fmla="*/ 198 h 756"/>
              <a:gd name="T58" fmla="*/ 22 w 756"/>
              <a:gd name="T59" fmla="*/ 249 h 756"/>
              <a:gd name="T60" fmla="*/ 7 w 756"/>
              <a:gd name="T61" fmla="*/ 302 h 756"/>
              <a:gd name="T62" fmla="*/ 0 w 756"/>
              <a:gd name="T63" fmla="*/ 359 h 756"/>
              <a:gd name="T64" fmla="*/ 2 w 756"/>
              <a:gd name="T65" fmla="*/ 417 h 756"/>
              <a:gd name="T66" fmla="*/ 12 w 756"/>
              <a:gd name="T67" fmla="*/ 472 h 756"/>
              <a:gd name="T68" fmla="*/ 30 w 756"/>
              <a:gd name="T69" fmla="*/ 525 h 756"/>
              <a:gd name="T70" fmla="*/ 55 w 756"/>
              <a:gd name="T71" fmla="*/ 574 h 756"/>
              <a:gd name="T72" fmla="*/ 86 w 756"/>
              <a:gd name="T73" fmla="*/ 619 h 756"/>
              <a:gd name="T74" fmla="*/ 124 w 756"/>
              <a:gd name="T75" fmla="*/ 658 h 756"/>
              <a:gd name="T76" fmla="*/ 166 w 756"/>
              <a:gd name="T77" fmla="*/ 691 h 756"/>
              <a:gd name="T78" fmla="*/ 214 w 756"/>
              <a:gd name="T79" fmla="*/ 718 h 756"/>
              <a:gd name="T80" fmla="*/ 265 w 756"/>
              <a:gd name="T81" fmla="*/ 739 h 756"/>
              <a:gd name="T82" fmla="*/ 321 w 756"/>
              <a:gd name="T83" fmla="*/ 752 h 756"/>
              <a:gd name="T84" fmla="*/ 378 w 756"/>
              <a:gd name="T85" fmla="*/ 756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6" h="756">
                <a:moveTo>
                  <a:pt x="378" y="756"/>
                </a:moveTo>
                <a:lnTo>
                  <a:pt x="397" y="756"/>
                </a:lnTo>
                <a:lnTo>
                  <a:pt x="417" y="754"/>
                </a:lnTo>
                <a:lnTo>
                  <a:pt x="435" y="752"/>
                </a:lnTo>
                <a:lnTo>
                  <a:pt x="454" y="749"/>
                </a:lnTo>
                <a:lnTo>
                  <a:pt x="472" y="744"/>
                </a:lnTo>
                <a:lnTo>
                  <a:pt x="490" y="739"/>
                </a:lnTo>
                <a:lnTo>
                  <a:pt x="507" y="734"/>
                </a:lnTo>
                <a:lnTo>
                  <a:pt x="525" y="726"/>
                </a:lnTo>
                <a:lnTo>
                  <a:pt x="542" y="718"/>
                </a:lnTo>
                <a:lnTo>
                  <a:pt x="558" y="711"/>
                </a:lnTo>
                <a:lnTo>
                  <a:pt x="574" y="701"/>
                </a:lnTo>
                <a:lnTo>
                  <a:pt x="589" y="691"/>
                </a:lnTo>
                <a:lnTo>
                  <a:pt x="604" y="681"/>
                </a:lnTo>
                <a:lnTo>
                  <a:pt x="619" y="670"/>
                </a:lnTo>
                <a:lnTo>
                  <a:pt x="632" y="658"/>
                </a:lnTo>
                <a:lnTo>
                  <a:pt x="645" y="645"/>
                </a:lnTo>
                <a:lnTo>
                  <a:pt x="658" y="632"/>
                </a:lnTo>
                <a:lnTo>
                  <a:pt x="669" y="619"/>
                </a:lnTo>
                <a:lnTo>
                  <a:pt x="680" y="604"/>
                </a:lnTo>
                <a:lnTo>
                  <a:pt x="691" y="590"/>
                </a:lnTo>
                <a:lnTo>
                  <a:pt x="701" y="574"/>
                </a:lnTo>
                <a:lnTo>
                  <a:pt x="710" y="559"/>
                </a:lnTo>
                <a:lnTo>
                  <a:pt x="719" y="542"/>
                </a:lnTo>
                <a:lnTo>
                  <a:pt x="727" y="525"/>
                </a:lnTo>
                <a:lnTo>
                  <a:pt x="733" y="508"/>
                </a:lnTo>
                <a:lnTo>
                  <a:pt x="739" y="491"/>
                </a:lnTo>
                <a:lnTo>
                  <a:pt x="744" y="472"/>
                </a:lnTo>
                <a:lnTo>
                  <a:pt x="748" y="455"/>
                </a:lnTo>
                <a:lnTo>
                  <a:pt x="751" y="435"/>
                </a:lnTo>
                <a:lnTo>
                  <a:pt x="754" y="417"/>
                </a:lnTo>
                <a:lnTo>
                  <a:pt x="756" y="398"/>
                </a:lnTo>
                <a:lnTo>
                  <a:pt x="756" y="378"/>
                </a:lnTo>
                <a:lnTo>
                  <a:pt x="756" y="359"/>
                </a:lnTo>
                <a:lnTo>
                  <a:pt x="754" y="339"/>
                </a:lnTo>
                <a:lnTo>
                  <a:pt x="751" y="321"/>
                </a:lnTo>
                <a:lnTo>
                  <a:pt x="748" y="302"/>
                </a:lnTo>
                <a:lnTo>
                  <a:pt x="744" y="284"/>
                </a:lnTo>
                <a:lnTo>
                  <a:pt x="739" y="266"/>
                </a:lnTo>
                <a:lnTo>
                  <a:pt x="733" y="249"/>
                </a:lnTo>
                <a:lnTo>
                  <a:pt x="727" y="231"/>
                </a:lnTo>
                <a:lnTo>
                  <a:pt x="719" y="214"/>
                </a:lnTo>
                <a:lnTo>
                  <a:pt x="710" y="198"/>
                </a:lnTo>
                <a:lnTo>
                  <a:pt x="701" y="183"/>
                </a:lnTo>
                <a:lnTo>
                  <a:pt x="691" y="167"/>
                </a:lnTo>
                <a:lnTo>
                  <a:pt x="680" y="152"/>
                </a:lnTo>
                <a:lnTo>
                  <a:pt x="669" y="137"/>
                </a:lnTo>
                <a:lnTo>
                  <a:pt x="658" y="124"/>
                </a:lnTo>
                <a:lnTo>
                  <a:pt x="645" y="111"/>
                </a:lnTo>
                <a:lnTo>
                  <a:pt x="632" y="98"/>
                </a:lnTo>
                <a:lnTo>
                  <a:pt x="619" y="87"/>
                </a:lnTo>
                <a:lnTo>
                  <a:pt x="604" y="76"/>
                </a:lnTo>
                <a:lnTo>
                  <a:pt x="589" y="65"/>
                </a:lnTo>
                <a:lnTo>
                  <a:pt x="574" y="55"/>
                </a:lnTo>
                <a:lnTo>
                  <a:pt x="558" y="46"/>
                </a:lnTo>
                <a:lnTo>
                  <a:pt x="542" y="38"/>
                </a:lnTo>
                <a:lnTo>
                  <a:pt x="525" y="30"/>
                </a:lnTo>
                <a:lnTo>
                  <a:pt x="507" y="23"/>
                </a:lnTo>
                <a:lnTo>
                  <a:pt x="490" y="17"/>
                </a:lnTo>
                <a:lnTo>
                  <a:pt x="472" y="12"/>
                </a:lnTo>
                <a:lnTo>
                  <a:pt x="454" y="8"/>
                </a:lnTo>
                <a:lnTo>
                  <a:pt x="435" y="5"/>
                </a:lnTo>
                <a:lnTo>
                  <a:pt x="417" y="2"/>
                </a:lnTo>
                <a:lnTo>
                  <a:pt x="397" y="0"/>
                </a:lnTo>
                <a:lnTo>
                  <a:pt x="378" y="0"/>
                </a:lnTo>
                <a:lnTo>
                  <a:pt x="358" y="0"/>
                </a:lnTo>
                <a:lnTo>
                  <a:pt x="339" y="2"/>
                </a:lnTo>
                <a:lnTo>
                  <a:pt x="321" y="5"/>
                </a:lnTo>
                <a:lnTo>
                  <a:pt x="301" y="8"/>
                </a:lnTo>
                <a:lnTo>
                  <a:pt x="284" y="12"/>
                </a:lnTo>
                <a:lnTo>
                  <a:pt x="265" y="17"/>
                </a:lnTo>
                <a:lnTo>
                  <a:pt x="248" y="23"/>
                </a:lnTo>
                <a:lnTo>
                  <a:pt x="231" y="30"/>
                </a:lnTo>
                <a:lnTo>
                  <a:pt x="214" y="38"/>
                </a:lnTo>
                <a:lnTo>
                  <a:pt x="197" y="46"/>
                </a:lnTo>
                <a:lnTo>
                  <a:pt x="182" y="55"/>
                </a:lnTo>
                <a:lnTo>
                  <a:pt x="166" y="65"/>
                </a:lnTo>
                <a:lnTo>
                  <a:pt x="152" y="76"/>
                </a:lnTo>
                <a:lnTo>
                  <a:pt x="137" y="87"/>
                </a:lnTo>
                <a:lnTo>
                  <a:pt x="124" y="98"/>
                </a:lnTo>
                <a:lnTo>
                  <a:pt x="111" y="111"/>
                </a:lnTo>
                <a:lnTo>
                  <a:pt x="98" y="124"/>
                </a:lnTo>
                <a:lnTo>
                  <a:pt x="86" y="137"/>
                </a:lnTo>
                <a:lnTo>
                  <a:pt x="75" y="152"/>
                </a:lnTo>
                <a:lnTo>
                  <a:pt x="65" y="167"/>
                </a:lnTo>
                <a:lnTo>
                  <a:pt x="55" y="183"/>
                </a:lnTo>
                <a:lnTo>
                  <a:pt x="45" y="198"/>
                </a:lnTo>
                <a:lnTo>
                  <a:pt x="38" y="214"/>
                </a:lnTo>
                <a:lnTo>
                  <a:pt x="30" y="231"/>
                </a:lnTo>
                <a:lnTo>
                  <a:pt x="22" y="249"/>
                </a:lnTo>
                <a:lnTo>
                  <a:pt x="17" y="266"/>
                </a:lnTo>
                <a:lnTo>
                  <a:pt x="12" y="284"/>
                </a:lnTo>
                <a:lnTo>
                  <a:pt x="7" y="302"/>
                </a:lnTo>
                <a:lnTo>
                  <a:pt x="4" y="321"/>
                </a:lnTo>
                <a:lnTo>
                  <a:pt x="2" y="339"/>
                </a:lnTo>
                <a:lnTo>
                  <a:pt x="0" y="359"/>
                </a:lnTo>
                <a:lnTo>
                  <a:pt x="0" y="378"/>
                </a:lnTo>
                <a:lnTo>
                  <a:pt x="0" y="398"/>
                </a:lnTo>
                <a:lnTo>
                  <a:pt x="2" y="417"/>
                </a:lnTo>
                <a:lnTo>
                  <a:pt x="4" y="435"/>
                </a:lnTo>
                <a:lnTo>
                  <a:pt x="7" y="455"/>
                </a:lnTo>
                <a:lnTo>
                  <a:pt x="12" y="472"/>
                </a:lnTo>
                <a:lnTo>
                  <a:pt x="17" y="491"/>
                </a:lnTo>
                <a:lnTo>
                  <a:pt x="22" y="508"/>
                </a:lnTo>
                <a:lnTo>
                  <a:pt x="30" y="525"/>
                </a:lnTo>
                <a:lnTo>
                  <a:pt x="38" y="542"/>
                </a:lnTo>
                <a:lnTo>
                  <a:pt x="45" y="559"/>
                </a:lnTo>
                <a:lnTo>
                  <a:pt x="55" y="574"/>
                </a:lnTo>
                <a:lnTo>
                  <a:pt x="65" y="590"/>
                </a:lnTo>
                <a:lnTo>
                  <a:pt x="75" y="604"/>
                </a:lnTo>
                <a:lnTo>
                  <a:pt x="86" y="619"/>
                </a:lnTo>
                <a:lnTo>
                  <a:pt x="98" y="632"/>
                </a:lnTo>
                <a:lnTo>
                  <a:pt x="111" y="645"/>
                </a:lnTo>
                <a:lnTo>
                  <a:pt x="124" y="658"/>
                </a:lnTo>
                <a:lnTo>
                  <a:pt x="137" y="670"/>
                </a:lnTo>
                <a:lnTo>
                  <a:pt x="152" y="681"/>
                </a:lnTo>
                <a:lnTo>
                  <a:pt x="166" y="691"/>
                </a:lnTo>
                <a:lnTo>
                  <a:pt x="182" y="701"/>
                </a:lnTo>
                <a:lnTo>
                  <a:pt x="197" y="711"/>
                </a:lnTo>
                <a:lnTo>
                  <a:pt x="214" y="718"/>
                </a:lnTo>
                <a:lnTo>
                  <a:pt x="231" y="726"/>
                </a:lnTo>
                <a:lnTo>
                  <a:pt x="248" y="734"/>
                </a:lnTo>
                <a:lnTo>
                  <a:pt x="265" y="739"/>
                </a:lnTo>
                <a:lnTo>
                  <a:pt x="284" y="744"/>
                </a:lnTo>
                <a:lnTo>
                  <a:pt x="301" y="749"/>
                </a:lnTo>
                <a:lnTo>
                  <a:pt x="321" y="752"/>
                </a:lnTo>
                <a:lnTo>
                  <a:pt x="339" y="754"/>
                </a:lnTo>
                <a:lnTo>
                  <a:pt x="358" y="756"/>
                </a:lnTo>
                <a:lnTo>
                  <a:pt x="378" y="756"/>
                </a:lnTo>
                <a:close/>
              </a:path>
            </a:pathLst>
          </a:custGeom>
          <a:gradFill flip="none" rotWithShape="1">
            <a:gsLst>
              <a:gs pos="0">
                <a:schemeClr val="bg1"/>
              </a:gs>
              <a:gs pos="100000">
                <a:srgbClr val="F0F0F0"/>
              </a:gs>
            </a:gsLst>
            <a:lin ang="10200000" scaled="0"/>
            <a:tileRect/>
          </a:gradFill>
          <a:ln>
            <a:noFill/>
          </a:ln>
          <a:effectLst>
            <a:outerShdw blurRad="1270000" dist="812800" dir="2700000" sx="80000" sy="8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7" name="Freeform: Shape 6">
            <a:extLst>
              <a:ext uri="{FF2B5EF4-FFF2-40B4-BE49-F238E27FC236}">
                <a16:creationId xmlns:a16="http://schemas.microsoft.com/office/drawing/2014/main" id="{9CC4589A-D4D3-4191-8538-9A7A0DE97EB7}"/>
              </a:ext>
            </a:extLst>
          </p:cNvPr>
          <p:cNvSpPr/>
          <p:nvPr/>
        </p:nvSpPr>
        <p:spPr>
          <a:xfrm>
            <a:off x="0" y="5561970"/>
            <a:ext cx="1108825" cy="1296030"/>
          </a:xfrm>
          <a:custGeom>
            <a:avLst/>
            <a:gdLst>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76554"/>
              <a:gd name="connsiteY0" fmla="*/ 0 h 3981450"/>
              <a:gd name="connsiteX1" fmla="*/ 3409950 w 3876554"/>
              <a:gd name="connsiteY1" fmla="*/ 2076450 h 3981450"/>
              <a:gd name="connsiteX2" fmla="*/ 3657600 w 3876554"/>
              <a:gd name="connsiteY2" fmla="*/ 3981450 h 3981450"/>
              <a:gd name="connsiteX3" fmla="*/ 38100 w 3876554"/>
              <a:gd name="connsiteY3" fmla="*/ 3962400 h 3981450"/>
              <a:gd name="connsiteX4" fmla="*/ 0 w 3876554"/>
              <a:gd name="connsiteY4" fmla="*/ 0 h 3981450"/>
              <a:gd name="connsiteX0" fmla="*/ 0 w 3916378"/>
              <a:gd name="connsiteY0" fmla="*/ 0 h 3981450"/>
              <a:gd name="connsiteX1" fmla="*/ 3409950 w 3916378"/>
              <a:gd name="connsiteY1" fmla="*/ 2076450 h 3981450"/>
              <a:gd name="connsiteX2" fmla="*/ 3657600 w 3916378"/>
              <a:gd name="connsiteY2" fmla="*/ 3981450 h 3981450"/>
              <a:gd name="connsiteX3" fmla="*/ 38100 w 3916378"/>
              <a:gd name="connsiteY3" fmla="*/ 3962400 h 3981450"/>
              <a:gd name="connsiteX4" fmla="*/ 0 w 3916378"/>
              <a:gd name="connsiteY4" fmla="*/ 0 h 3981450"/>
              <a:gd name="connsiteX0" fmla="*/ 0 w 3873335"/>
              <a:gd name="connsiteY0" fmla="*/ 0 h 3981450"/>
              <a:gd name="connsiteX1" fmla="*/ 3409950 w 3873335"/>
              <a:gd name="connsiteY1" fmla="*/ 2076450 h 3981450"/>
              <a:gd name="connsiteX2" fmla="*/ 3657600 w 3873335"/>
              <a:gd name="connsiteY2" fmla="*/ 3981450 h 3981450"/>
              <a:gd name="connsiteX3" fmla="*/ 38100 w 3873335"/>
              <a:gd name="connsiteY3" fmla="*/ 3962400 h 3981450"/>
              <a:gd name="connsiteX4" fmla="*/ 0 w 3873335"/>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38100 w 3786126"/>
              <a:gd name="connsiteY3" fmla="*/ 396240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4032226"/>
              <a:gd name="connsiteY0" fmla="*/ 0 h 4003693"/>
              <a:gd name="connsiteX1" fmla="*/ 3409950 w 4032226"/>
              <a:gd name="connsiteY1" fmla="*/ 2076450 h 4003693"/>
              <a:gd name="connsiteX2" fmla="*/ 3943350 w 4032226"/>
              <a:gd name="connsiteY2" fmla="*/ 4003693 h 4003693"/>
              <a:gd name="connsiteX3" fmla="*/ 0 w 4032226"/>
              <a:gd name="connsiteY3" fmla="*/ 3981450 h 4003693"/>
              <a:gd name="connsiteX4" fmla="*/ 0 w 4032226"/>
              <a:gd name="connsiteY4" fmla="*/ 0 h 4003693"/>
              <a:gd name="connsiteX0" fmla="*/ 0 w 3948509"/>
              <a:gd name="connsiteY0" fmla="*/ 0 h 4003693"/>
              <a:gd name="connsiteX1" fmla="*/ 3409950 w 3948509"/>
              <a:gd name="connsiteY1" fmla="*/ 2076450 h 4003693"/>
              <a:gd name="connsiteX2" fmla="*/ 3943350 w 3948509"/>
              <a:gd name="connsiteY2" fmla="*/ 4003693 h 4003693"/>
              <a:gd name="connsiteX3" fmla="*/ 0 w 3948509"/>
              <a:gd name="connsiteY3" fmla="*/ 3981450 h 4003693"/>
              <a:gd name="connsiteX4" fmla="*/ 0 w 3948509"/>
              <a:gd name="connsiteY4" fmla="*/ 0 h 4003693"/>
              <a:gd name="connsiteX0" fmla="*/ 0 w 3943350"/>
              <a:gd name="connsiteY0" fmla="*/ 0 h 4003693"/>
              <a:gd name="connsiteX1" fmla="*/ 3333750 w 3943350"/>
              <a:gd name="connsiteY1" fmla="*/ 1942994 h 4003693"/>
              <a:gd name="connsiteX2" fmla="*/ 3943350 w 3943350"/>
              <a:gd name="connsiteY2" fmla="*/ 4003693 h 4003693"/>
              <a:gd name="connsiteX3" fmla="*/ 0 w 3943350"/>
              <a:gd name="connsiteY3" fmla="*/ 3981450 h 4003693"/>
              <a:gd name="connsiteX4" fmla="*/ 0 w 3943350"/>
              <a:gd name="connsiteY4" fmla="*/ 0 h 4003693"/>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314198 h 4295648"/>
              <a:gd name="connsiteX1" fmla="*/ 1607574 w 4152900"/>
              <a:gd name="connsiteY1" fmla="*/ 305635 h 4295648"/>
              <a:gd name="connsiteX2" fmla="*/ 3200400 w 4152900"/>
              <a:gd name="connsiteY2" fmla="*/ 2034764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314198 h 4295648"/>
              <a:gd name="connsiteX1" fmla="*/ 1607574 w 4152900"/>
              <a:gd name="connsiteY1" fmla="*/ 305635 h 4295648"/>
              <a:gd name="connsiteX2" fmla="*/ 3200400 w 4152900"/>
              <a:gd name="connsiteY2" fmla="*/ 2034764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314198 h 4295648"/>
              <a:gd name="connsiteX1" fmla="*/ 1607574 w 4152900"/>
              <a:gd name="connsiteY1" fmla="*/ 305635 h 4295648"/>
              <a:gd name="connsiteX2" fmla="*/ 2073011 w 4152900"/>
              <a:gd name="connsiteY2" fmla="*/ 2171760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134448 h 4115898"/>
              <a:gd name="connsiteX1" fmla="*/ 1607574 w 4152900"/>
              <a:gd name="connsiteY1" fmla="*/ 125885 h 4115898"/>
              <a:gd name="connsiteX2" fmla="*/ 2073011 w 4152900"/>
              <a:gd name="connsiteY2" fmla="*/ 1992010 h 4115898"/>
              <a:gd name="connsiteX3" fmla="*/ 4152900 w 4152900"/>
              <a:gd name="connsiteY3" fmla="*/ 4115898 h 4115898"/>
              <a:gd name="connsiteX4" fmla="*/ 0 w 4152900"/>
              <a:gd name="connsiteY4" fmla="*/ 4115898 h 4115898"/>
              <a:gd name="connsiteX5" fmla="*/ 0 w 4152900"/>
              <a:gd name="connsiteY5" fmla="*/ 134448 h 4115898"/>
              <a:gd name="connsiteX0" fmla="*/ 0 w 4152900"/>
              <a:gd name="connsiteY0" fmla="*/ 8563 h 3990013"/>
              <a:gd name="connsiteX1" fmla="*/ 1607574 w 4152900"/>
              <a:gd name="connsiteY1" fmla="*/ 0 h 3990013"/>
              <a:gd name="connsiteX2" fmla="*/ 2073011 w 4152900"/>
              <a:gd name="connsiteY2" fmla="*/ 1866125 h 3990013"/>
              <a:gd name="connsiteX3" fmla="*/ 4152900 w 4152900"/>
              <a:gd name="connsiteY3" fmla="*/ 3990013 h 3990013"/>
              <a:gd name="connsiteX4" fmla="*/ 0 w 4152900"/>
              <a:gd name="connsiteY4" fmla="*/ 3990013 h 3990013"/>
              <a:gd name="connsiteX5" fmla="*/ 0 w 4152900"/>
              <a:gd name="connsiteY5" fmla="*/ 8563 h 3990013"/>
              <a:gd name="connsiteX0" fmla="*/ 0 w 4152900"/>
              <a:gd name="connsiteY0" fmla="*/ 8563 h 3990013"/>
              <a:gd name="connsiteX1" fmla="*/ 1607574 w 4152900"/>
              <a:gd name="connsiteY1" fmla="*/ 0 h 3990013"/>
              <a:gd name="connsiteX2" fmla="*/ 2073011 w 4152900"/>
              <a:gd name="connsiteY2" fmla="*/ 1866125 h 3990013"/>
              <a:gd name="connsiteX3" fmla="*/ 4152900 w 4152900"/>
              <a:gd name="connsiteY3" fmla="*/ 3990013 h 3990013"/>
              <a:gd name="connsiteX4" fmla="*/ 0 w 4152900"/>
              <a:gd name="connsiteY4" fmla="*/ 3990013 h 3990013"/>
              <a:gd name="connsiteX5" fmla="*/ 0 w 4152900"/>
              <a:gd name="connsiteY5" fmla="*/ 8563 h 3990013"/>
              <a:gd name="connsiteX0" fmla="*/ 0 w 4152900"/>
              <a:gd name="connsiteY0" fmla="*/ 51923 h 4033373"/>
              <a:gd name="connsiteX1" fmla="*/ 2073011 w 4152900"/>
              <a:gd name="connsiteY1" fmla="*/ 1909485 h 4033373"/>
              <a:gd name="connsiteX2" fmla="*/ 4152900 w 4152900"/>
              <a:gd name="connsiteY2" fmla="*/ 4033373 h 4033373"/>
              <a:gd name="connsiteX3" fmla="*/ 0 w 4152900"/>
              <a:gd name="connsiteY3" fmla="*/ 4033373 h 4033373"/>
              <a:gd name="connsiteX4" fmla="*/ 0 w 4152900"/>
              <a:gd name="connsiteY4" fmla="*/ 51923 h 4033373"/>
              <a:gd name="connsiteX0" fmla="*/ 0 w 4152900"/>
              <a:gd name="connsiteY0" fmla="*/ 39460 h 4020910"/>
              <a:gd name="connsiteX1" fmla="*/ 1759618 w 4152900"/>
              <a:gd name="connsiteY1" fmla="*/ 2475397 h 4020910"/>
              <a:gd name="connsiteX2" fmla="*/ 4152900 w 4152900"/>
              <a:gd name="connsiteY2" fmla="*/ 4020910 h 4020910"/>
              <a:gd name="connsiteX3" fmla="*/ 0 w 4152900"/>
              <a:gd name="connsiteY3" fmla="*/ 4020910 h 4020910"/>
              <a:gd name="connsiteX4" fmla="*/ 0 w 4152900"/>
              <a:gd name="connsiteY4" fmla="*/ 39460 h 4020910"/>
              <a:gd name="connsiteX0" fmla="*/ 0 w 4152900"/>
              <a:gd name="connsiteY0" fmla="*/ 48924 h 4030374"/>
              <a:gd name="connsiteX1" fmla="*/ 1759618 w 4152900"/>
              <a:gd name="connsiteY1" fmla="*/ 2484861 h 4030374"/>
              <a:gd name="connsiteX2" fmla="*/ 4152900 w 4152900"/>
              <a:gd name="connsiteY2" fmla="*/ 4030374 h 4030374"/>
              <a:gd name="connsiteX3" fmla="*/ 0 w 4152900"/>
              <a:gd name="connsiteY3" fmla="*/ 4030374 h 4030374"/>
              <a:gd name="connsiteX4" fmla="*/ 0 w 4152900"/>
              <a:gd name="connsiteY4" fmla="*/ 48924 h 4030374"/>
              <a:gd name="connsiteX0" fmla="*/ 0 w 4152900"/>
              <a:gd name="connsiteY0" fmla="*/ 0 h 3981450"/>
              <a:gd name="connsiteX1" fmla="*/ 1759618 w 4152900"/>
              <a:gd name="connsiteY1" fmla="*/ 2435937 h 3981450"/>
              <a:gd name="connsiteX2" fmla="*/ 4152900 w 4152900"/>
              <a:gd name="connsiteY2" fmla="*/ 3981450 h 3981450"/>
              <a:gd name="connsiteX3" fmla="*/ 0 w 4152900"/>
              <a:gd name="connsiteY3" fmla="*/ 3981450 h 3981450"/>
              <a:gd name="connsiteX4" fmla="*/ 0 w 4152900"/>
              <a:gd name="connsiteY4" fmla="*/ 0 h 398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2900" h="3981450">
                <a:moveTo>
                  <a:pt x="0" y="0"/>
                </a:moveTo>
                <a:cubicBezTo>
                  <a:pt x="1461964" y="320790"/>
                  <a:pt x="1694254" y="1290383"/>
                  <a:pt x="1759618" y="2435937"/>
                </a:cubicBezTo>
                <a:cubicBezTo>
                  <a:pt x="1824982" y="3581491"/>
                  <a:pt x="3971925" y="2641175"/>
                  <a:pt x="4152900" y="3981450"/>
                </a:cubicBezTo>
                <a:lnTo>
                  <a:pt x="0" y="3981450"/>
                </a:lnTo>
                <a:lnTo>
                  <a:pt x="0" y="0"/>
                </a:lnTo>
                <a:close/>
              </a:path>
            </a:pathLst>
          </a:custGeom>
          <a:solidFill>
            <a:srgbClr val="A6C3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Freeform 8">
            <a:extLst>
              <a:ext uri="{FF2B5EF4-FFF2-40B4-BE49-F238E27FC236}">
                <a16:creationId xmlns:a16="http://schemas.microsoft.com/office/drawing/2014/main" id="{C056453B-5B29-4BBB-9FD2-D20FABE2BE50}"/>
              </a:ext>
            </a:extLst>
          </p:cNvPr>
          <p:cNvSpPr>
            <a:spLocks/>
          </p:cNvSpPr>
          <p:nvPr/>
        </p:nvSpPr>
        <p:spPr bwMode="auto">
          <a:xfrm>
            <a:off x="650046" y="6714310"/>
            <a:ext cx="278675" cy="278675"/>
          </a:xfrm>
          <a:custGeom>
            <a:avLst/>
            <a:gdLst>
              <a:gd name="T0" fmla="*/ 417 w 756"/>
              <a:gd name="T1" fmla="*/ 754 h 756"/>
              <a:gd name="T2" fmla="*/ 472 w 756"/>
              <a:gd name="T3" fmla="*/ 744 h 756"/>
              <a:gd name="T4" fmla="*/ 525 w 756"/>
              <a:gd name="T5" fmla="*/ 726 h 756"/>
              <a:gd name="T6" fmla="*/ 574 w 756"/>
              <a:gd name="T7" fmla="*/ 701 h 756"/>
              <a:gd name="T8" fmla="*/ 619 w 756"/>
              <a:gd name="T9" fmla="*/ 670 h 756"/>
              <a:gd name="T10" fmla="*/ 658 w 756"/>
              <a:gd name="T11" fmla="*/ 632 h 756"/>
              <a:gd name="T12" fmla="*/ 691 w 756"/>
              <a:gd name="T13" fmla="*/ 590 h 756"/>
              <a:gd name="T14" fmla="*/ 719 w 756"/>
              <a:gd name="T15" fmla="*/ 542 h 756"/>
              <a:gd name="T16" fmla="*/ 739 w 756"/>
              <a:gd name="T17" fmla="*/ 491 h 756"/>
              <a:gd name="T18" fmla="*/ 751 w 756"/>
              <a:gd name="T19" fmla="*/ 435 h 756"/>
              <a:gd name="T20" fmla="*/ 756 w 756"/>
              <a:gd name="T21" fmla="*/ 378 h 756"/>
              <a:gd name="T22" fmla="*/ 751 w 756"/>
              <a:gd name="T23" fmla="*/ 321 h 756"/>
              <a:gd name="T24" fmla="*/ 739 w 756"/>
              <a:gd name="T25" fmla="*/ 266 h 756"/>
              <a:gd name="T26" fmla="*/ 719 w 756"/>
              <a:gd name="T27" fmla="*/ 214 h 756"/>
              <a:gd name="T28" fmla="*/ 691 w 756"/>
              <a:gd name="T29" fmla="*/ 167 h 756"/>
              <a:gd name="T30" fmla="*/ 658 w 756"/>
              <a:gd name="T31" fmla="*/ 124 h 756"/>
              <a:gd name="T32" fmla="*/ 619 w 756"/>
              <a:gd name="T33" fmla="*/ 87 h 756"/>
              <a:gd name="T34" fmla="*/ 574 w 756"/>
              <a:gd name="T35" fmla="*/ 55 h 756"/>
              <a:gd name="T36" fmla="*/ 525 w 756"/>
              <a:gd name="T37" fmla="*/ 30 h 756"/>
              <a:gd name="T38" fmla="*/ 472 w 756"/>
              <a:gd name="T39" fmla="*/ 12 h 756"/>
              <a:gd name="T40" fmla="*/ 417 w 756"/>
              <a:gd name="T41" fmla="*/ 2 h 756"/>
              <a:gd name="T42" fmla="*/ 358 w 756"/>
              <a:gd name="T43" fmla="*/ 0 h 756"/>
              <a:gd name="T44" fmla="*/ 301 w 756"/>
              <a:gd name="T45" fmla="*/ 8 h 756"/>
              <a:gd name="T46" fmla="*/ 248 w 756"/>
              <a:gd name="T47" fmla="*/ 23 h 756"/>
              <a:gd name="T48" fmla="*/ 197 w 756"/>
              <a:gd name="T49" fmla="*/ 46 h 756"/>
              <a:gd name="T50" fmla="*/ 152 w 756"/>
              <a:gd name="T51" fmla="*/ 76 h 756"/>
              <a:gd name="T52" fmla="*/ 111 w 756"/>
              <a:gd name="T53" fmla="*/ 111 h 756"/>
              <a:gd name="T54" fmla="*/ 75 w 756"/>
              <a:gd name="T55" fmla="*/ 152 h 756"/>
              <a:gd name="T56" fmla="*/ 45 w 756"/>
              <a:gd name="T57" fmla="*/ 198 h 756"/>
              <a:gd name="T58" fmla="*/ 22 w 756"/>
              <a:gd name="T59" fmla="*/ 249 h 756"/>
              <a:gd name="T60" fmla="*/ 7 w 756"/>
              <a:gd name="T61" fmla="*/ 302 h 756"/>
              <a:gd name="T62" fmla="*/ 0 w 756"/>
              <a:gd name="T63" fmla="*/ 359 h 756"/>
              <a:gd name="T64" fmla="*/ 2 w 756"/>
              <a:gd name="T65" fmla="*/ 417 h 756"/>
              <a:gd name="T66" fmla="*/ 12 w 756"/>
              <a:gd name="T67" fmla="*/ 472 h 756"/>
              <a:gd name="T68" fmla="*/ 30 w 756"/>
              <a:gd name="T69" fmla="*/ 525 h 756"/>
              <a:gd name="T70" fmla="*/ 55 w 756"/>
              <a:gd name="T71" fmla="*/ 574 h 756"/>
              <a:gd name="T72" fmla="*/ 86 w 756"/>
              <a:gd name="T73" fmla="*/ 619 h 756"/>
              <a:gd name="T74" fmla="*/ 124 w 756"/>
              <a:gd name="T75" fmla="*/ 658 h 756"/>
              <a:gd name="T76" fmla="*/ 166 w 756"/>
              <a:gd name="T77" fmla="*/ 691 h 756"/>
              <a:gd name="T78" fmla="*/ 214 w 756"/>
              <a:gd name="T79" fmla="*/ 718 h 756"/>
              <a:gd name="T80" fmla="*/ 265 w 756"/>
              <a:gd name="T81" fmla="*/ 739 h 756"/>
              <a:gd name="T82" fmla="*/ 321 w 756"/>
              <a:gd name="T83" fmla="*/ 752 h 756"/>
              <a:gd name="T84" fmla="*/ 378 w 756"/>
              <a:gd name="T85" fmla="*/ 756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6" h="756">
                <a:moveTo>
                  <a:pt x="378" y="756"/>
                </a:moveTo>
                <a:lnTo>
                  <a:pt x="397" y="756"/>
                </a:lnTo>
                <a:lnTo>
                  <a:pt x="417" y="754"/>
                </a:lnTo>
                <a:lnTo>
                  <a:pt x="435" y="752"/>
                </a:lnTo>
                <a:lnTo>
                  <a:pt x="454" y="749"/>
                </a:lnTo>
                <a:lnTo>
                  <a:pt x="472" y="744"/>
                </a:lnTo>
                <a:lnTo>
                  <a:pt x="490" y="739"/>
                </a:lnTo>
                <a:lnTo>
                  <a:pt x="507" y="734"/>
                </a:lnTo>
                <a:lnTo>
                  <a:pt x="525" y="726"/>
                </a:lnTo>
                <a:lnTo>
                  <a:pt x="542" y="718"/>
                </a:lnTo>
                <a:lnTo>
                  <a:pt x="558" y="711"/>
                </a:lnTo>
                <a:lnTo>
                  <a:pt x="574" y="701"/>
                </a:lnTo>
                <a:lnTo>
                  <a:pt x="589" y="691"/>
                </a:lnTo>
                <a:lnTo>
                  <a:pt x="604" y="681"/>
                </a:lnTo>
                <a:lnTo>
                  <a:pt x="619" y="670"/>
                </a:lnTo>
                <a:lnTo>
                  <a:pt x="632" y="658"/>
                </a:lnTo>
                <a:lnTo>
                  <a:pt x="645" y="645"/>
                </a:lnTo>
                <a:lnTo>
                  <a:pt x="658" y="632"/>
                </a:lnTo>
                <a:lnTo>
                  <a:pt x="669" y="619"/>
                </a:lnTo>
                <a:lnTo>
                  <a:pt x="680" y="604"/>
                </a:lnTo>
                <a:lnTo>
                  <a:pt x="691" y="590"/>
                </a:lnTo>
                <a:lnTo>
                  <a:pt x="701" y="574"/>
                </a:lnTo>
                <a:lnTo>
                  <a:pt x="710" y="559"/>
                </a:lnTo>
                <a:lnTo>
                  <a:pt x="719" y="542"/>
                </a:lnTo>
                <a:lnTo>
                  <a:pt x="727" y="525"/>
                </a:lnTo>
                <a:lnTo>
                  <a:pt x="733" y="508"/>
                </a:lnTo>
                <a:lnTo>
                  <a:pt x="739" y="491"/>
                </a:lnTo>
                <a:lnTo>
                  <a:pt x="744" y="472"/>
                </a:lnTo>
                <a:lnTo>
                  <a:pt x="748" y="455"/>
                </a:lnTo>
                <a:lnTo>
                  <a:pt x="751" y="435"/>
                </a:lnTo>
                <a:lnTo>
                  <a:pt x="754" y="417"/>
                </a:lnTo>
                <a:lnTo>
                  <a:pt x="756" y="398"/>
                </a:lnTo>
                <a:lnTo>
                  <a:pt x="756" y="378"/>
                </a:lnTo>
                <a:lnTo>
                  <a:pt x="756" y="359"/>
                </a:lnTo>
                <a:lnTo>
                  <a:pt x="754" y="339"/>
                </a:lnTo>
                <a:lnTo>
                  <a:pt x="751" y="321"/>
                </a:lnTo>
                <a:lnTo>
                  <a:pt x="748" y="302"/>
                </a:lnTo>
                <a:lnTo>
                  <a:pt x="744" y="284"/>
                </a:lnTo>
                <a:lnTo>
                  <a:pt x="739" y="266"/>
                </a:lnTo>
                <a:lnTo>
                  <a:pt x="733" y="249"/>
                </a:lnTo>
                <a:lnTo>
                  <a:pt x="727" y="231"/>
                </a:lnTo>
                <a:lnTo>
                  <a:pt x="719" y="214"/>
                </a:lnTo>
                <a:lnTo>
                  <a:pt x="710" y="198"/>
                </a:lnTo>
                <a:lnTo>
                  <a:pt x="701" y="183"/>
                </a:lnTo>
                <a:lnTo>
                  <a:pt x="691" y="167"/>
                </a:lnTo>
                <a:lnTo>
                  <a:pt x="680" y="152"/>
                </a:lnTo>
                <a:lnTo>
                  <a:pt x="669" y="137"/>
                </a:lnTo>
                <a:lnTo>
                  <a:pt x="658" y="124"/>
                </a:lnTo>
                <a:lnTo>
                  <a:pt x="645" y="111"/>
                </a:lnTo>
                <a:lnTo>
                  <a:pt x="632" y="98"/>
                </a:lnTo>
                <a:lnTo>
                  <a:pt x="619" y="87"/>
                </a:lnTo>
                <a:lnTo>
                  <a:pt x="604" y="76"/>
                </a:lnTo>
                <a:lnTo>
                  <a:pt x="589" y="65"/>
                </a:lnTo>
                <a:lnTo>
                  <a:pt x="574" y="55"/>
                </a:lnTo>
                <a:lnTo>
                  <a:pt x="558" y="46"/>
                </a:lnTo>
                <a:lnTo>
                  <a:pt x="542" y="38"/>
                </a:lnTo>
                <a:lnTo>
                  <a:pt x="525" y="30"/>
                </a:lnTo>
                <a:lnTo>
                  <a:pt x="507" y="23"/>
                </a:lnTo>
                <a:lnTo>
                  <a:pt x="490" y="17"/>
                </a:lnTo>
                <a:lnTo>
                  <a:pt x="472" y="12"/>
                </a:lnTo>
                <a:lnTo>
                  <a:pt x="454" y="8"/>
                </a:lnTo>
                <a:lnTo>
                  <a:pt x="435" y="5"/>
                </a:lnTo>
                <a:lnTo>
                  <a:pt x="417" y="2"/>
                </a:lnTo>
                <a:lnTo>
                  <a:pt x="397" y="0"/>
                </a:lnTo>
                <a:lnTo>
                  <a:pt x="378" y="0"/>
                </a:lnTo>
                <a:lnTo>
                  <a:pt x="358" y="0"/>
                </a:lnTo>
                <a:lnTo>
                  <a:pt x="339" y="2"/>
                </a:lnTo>
                <a:lnTo>
                  <a:pt x="321" y="5"/>
                </a:lnTo>
                <a:lnTo>
                  <a:pt x="301" y="8"/>
                </a:lnTo>
                <a:lnTo>
                  <a:pt x="284" y="12"/>
                </a:lnTo>
                <a:lnTo>
                  <a:pt x="265" y="17"/>
                </a:lnTo>
                <a:lnTo>
                  <a:pt x="248" y="23"/>
                </a:lnTo>
                <a:lnTo>
                  <a:pt x="231" y="30"/>
                </a:lnTo>
                <a:lnTo>
                  <a:pt x="214" y="38"/>
                </a:lnTo>
                <a:lnTo>
                  <a:pt x="197" y="46"/>
                </a:lnTo>
                <a:lnTo>
                  <a:pt x="182" y="55"/>
                </a:lnTo>
                <a:lnTo>
                  <a:pt x="166" y="65"/>
                </a:lnTo>
                <a:lnTo>
                  <a:pt x="152" y="76"/>
                </a:lnTo>
                <a:lnTo>
                  <a:pt x="137" y="87"/>
                </a:lnTo>
                <a:lnTo>
                  <a:pt x="124" y="98"/>
                </a:lnTo>
                <a:lnTo>
                  <a:pt x="111" y="111"/>
                </a:lnTo>
                <a:lnTo>
                  <a:pt x="98" y="124"/>
                </a:lnTo>
                <a:lnTo>
                  <a:pt x="86" y="137"/>
                </a:lnTo>
                <a:lnTo>
                  <a:pt x="75" y="152"/>
                </a:lnTo>
                <a:lnTo>
                  <a:pt x="65" y="167"/>
                </a:lnTo>
                <a:lnTo>
                  <a:pt x="55" y="183"/>
                </a:lnTo>
                <a:lnTo>
                  <a:pt x="45" y="198"/>
                </a:lnTo>
                <a:lnTo>
                  <a:pt x="38" y="214"/>
                </a:lnTo>
                <a:lnTo>
                  <a:pt x="30" y="231"/>
                </a:lnTo>
                <a:lnTo>
                  <a:pt x="22" y="249"/>
                </a:lnTo>
                <a:lnTo>
                  <a:pt x="17" y="266"/>
                </a:lnTo>
                <a:lnTo>
                  <a:pt x="12" y="284"/>
                </a:lnTo>
                <a:lnTo>
                  <a:pt x="7" y="302"/>
                </a:lnTo>
                <a:lnTo>
                  <a:pt x="4" y="321"/>
                </a:lnTo>
                <a:lnTo>
                  <a:pt x="2" y="339"/>
                </a:lnTo>
                <a:lnTo>
                  <a:pt x="0" y="359"/>
                </a:lnTo>
                <a:lnTo>
                  <a:pt x="0" y="378"/>
                </a:lnTo>
                <a:lnTo>
                  <a:pt x="0" y="398"/>
                </a:lnTo>
                <a:lnTo>
                  <a:pt x="2" y="417"/>
                </a:lnTo>
                <a:lnTo>
                  <a:pt x="4" y="435"/>
                </a:lnTo>
                <a:lnTo>
                  <a:pt x="7" y="455"/>
                </a:lnTo>
                <a:lnTo>
                  <a:pt x="12" y="472"/>
                </a:lnTo>
                <a:lnTo>
                  <a:pt x="17" y="491"/>
                </a:lnTo>
                <a:lnTo>
                  <a:pt x="22" y="508"/>
                </a:lnTo>
                <a:lnTo>
                  <a:pt x="30" y="525"/>
                </a:lnTo>
                <a:lnTo>
                  <a:pt x="38" y="542"/>
                </a:lnTo>
                <a:lnTo>
                  <a:pt x="45" y="559"/>
                </a:lnTo>
                <a:lnTo>
                  <a:pt x="55" y="574"/>
                </a:lnTo>
                <a:lnTo>
                  <a:pt x="65" y="590"/>
                </a:lnTo>
                <a:lnTo>
                  <a:pt x="75" y="604"/>
                </a:lnTo>
                <a:lnTo>
                  <a:pt x="86" y="619"/>
                </a:lnTo>
                <a:lnTo>
                  <a:pt x="98" y="632"/>
                </a:lnTo>
                <a:lnTo>
                  <a:pt x="111" y="645"/>
                </a:lnTo>
                <a:lnTo>
                  <a:pt x="124" y="658"/>
                </a:lnTo>
                <a:lnTo>
                  <a:pt x="137" y="670"/>
                </a:lnTo>
                <a:lnTo>
                  <a:pt x="152" y="681"/>
                </a:lnTo>
                <a:lnTo>
                  <a:pt x="166" y="691"/>
                </a:lnTo>
                <a:lnTo>
                  <a:pt x="182" y="701"/>
                </a:lnTo>
                <a:lnTo>
                  <a:pt x="197" y="711"/>
                </a:lnTo>
                <a:lnTo>
                  <a:pt x="214" y="718"/>
                </a:lnTo>
                <a:lnTo>
                  <a:pt x="231" y="726"/>
                </a:lnTo>
                <a:lnTo>
                  <a:pt x="248" y="734"/>
                </a:lnTo>
                <a:lnTo>
                  <a:pt x="265" y="739"/>
                </a:lnTo>
                <a:lnTo>
                  <a:pt x="284" y="744"/>
                </a:lnTo>
                <a:lnTo>
                  <a:pt x="301" y="749"/>
                </a:lnTo>
                <a:lnTo>
                  <a:pt x="321" y="752"/>
                </a:lnTo>
                <a:lnTo>
                  <a:pt x="339" y="754"/>
                </a:lnTo>
                <a:lnTo>
                  <a:pt x="358" y="756"/>
                </a:lnTo>
                <a:lnTo>
                  <a:pt x="378" y="756"/>
                </a:lnTo>
                <a:close/>
              </a:path>
            </a:pathLst>
          </a:custGeom>
          <a:solidFill>
            <a:srgbClr val="F9F9F9"/>
          </a:solidFill>
          <a:ln>
            <a:noFill/>
          </a:ln>
          <a:effectLst>
            <a:outerShdw blurRad="1270000" sx="47000" sy="47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94488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F9A41228-AD30-253B-23E5-67E767DB7406}"/>
              </a:ext>
            </a:extLst>
          </p:cNvPr>
          <p:cNvSpPr txBox="1">
            <a:spLocks/>
          </p:cNvSpPr>
          <p:nvPr/>
        </p:nvSpPr>
        <p:spPr>
          <a:xfrm>
            <a:off x="310896" y="2303750"/>
            <a:ext cx="5722791" cy="3906235"/>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200" dirty="0">
                <a:solidFill>
                  <a:schemeClr val="bg1"/>
                </a:solidFill>
                <a:latin typeface="Poppins" panose="00000500000000000000" pitchFamily="2" charset="0"/>
                <a:cs typeface="Poppins" panose="00000500000000000000" pitchFamily="2" charset="0"/>
              </a:rPr>
              <a:t>Ability of a computer program </a:t>
            </a:r>
            <a:r>
              <a:rPr lang="en-US" sz="2200" dirty="0">
                <a:solidFill>
                  <a:schemeClr val="accent2"/>
                </a:solidFill>
                <a:latin typeface="Poppins" panose="00000500000000000000" pitchFamily="2" charset="0"/>
                <a:cs typeface="Poppins" panose="00000500000000000000" pitchFamily="2" charset="0"/>
              </a:rPr>
              <a:t>to understand human language as it is spoken and written</a:t>
            </a:r>
            <a:r>
              <a:rPr lang="en-US" sz="2200" dirty="0">
                <a:solidFill>
                  <a:schemeClr val="bg1"/>
                </a:solidFill>
                <a:latin typeface="Poppins" panose="00000500000000000000" pitchFamily="2" charset="0"/>
                <a:cs typeface="Poppins" panose="00000500000000000000" pitchFamily="2" charset="0"/>
              </a:rPr>
              <a:t>.</a:t>
            </a:r>
          </a:p>
          <a:p>
            <a:pPr marL="342900" indent="-342900" algn="l">
              <a:buFont typeface="Arial" panose="020B0604020202020204" pitchFamily="34" charset="0"/>
              <a:buChar char="•"/>
            </a:pPr>
            <a:r>
              <a:rPr lang="en-US" sz="2200" dirty="0">
                <a:solidFill>
                  <a:schemeClr val="bg1"/>
                </a:solidFill>
                <a:latin typeface="Poppins" panose="00000500000000000000" pitchFamily="2" charset="0"/>
                <a:cs typeface="Poppins" panose="00000500000000000000" pitchFamily="2" charset="0"/>
              </a:rPr>
              <a:t>Gives computers the </a:t>
            </a:r>
            <a:r>
              <a:rPr lang="en-US" sz="2200" dirty="0">
                <a:solidFill>
                  <a:schemeClr val="accent2"/>
                </a:solidFill>
                <a:latin typeface="Poppins" panose="00000500000000000000" pitchFamily="2" charset="0"/>
                <a:cs typeface="Poppins" panose="00000500000000000000" pitchFamily="2" charset="0"/>
              </a:rPr>
              <a:t>ability to interpret, manipulate, and comprehend human language</a:t>
            </a:r>
            <a:r>
              <a:rPr lang="en-US" sz="2200" dirty="0">
                <a:solidFill>
                  <a:schemeClr val="bg1"/>
                </a:solidFill>
                <a:latin typeface="Poppins" panose="00000500000000000000" pitchFamily="2" charset="0"/>
                <a:cs typeface="Poppins" panose="00000500000000000000" pitchFamily="2" charset="0"/>
              </a:rPr>
              <a:t>.</a:t>
            </a:r>
          </a:p>
          <a:p>
            <a:pPr marL="342900" indent="-342900" algn="l">
              <a:buFont typeface="Arial" panose="020B0604020202020204" pitchFamily="34" charset="0"/>
              <a:buChar char="•"/>
            </a:pPr>
            <a:r>
              <a:rPr lang="en-US" sz="2200" dirty="0">
                <a:solidFill>
                  <a:schemeClr val="accent2"/>
                </a:solidFill>
                <a:latin typeface="Poppins" panose="00000500000000000000" pitchFamily="2" charset="0"/>
                <a:cs typeface="Poppins" panose="00000500000000000000" pitchFamily="2" charset="0"/>
              </a:rPr>
              <a:t>Example</a:t>
            </a:r>
            <a:r>
              <a:rPr lang="en-US" sz="2200" dirty="0">
                <a:solidFill>
                  <a:schemeClr val="bg1"/>
                </a:solidFill>
                <a:latin typeface="Poppins" panose="00000500000000000000" pitchFamily="2" charset="0"/>
                <a:cs typeface="Poppins" panose="00000500000000000000" pitchFamily="2" charset="0"/>
              </a:rPr>
              <a:t>: Language translation, Search results, Predictive text.</a:t>
            </a:r>
          </a:p>
        </p:txBody>
      </p:sp>
      <p:pic>
        <p:nvPicPr>
          <p:cNvPr id="13" name="Picture 12" descr="A cartoon of a robot and a person waving&#10;&#10;Description automatically generated">
            <a:extLst>
              <a:ext uri="{FF2B5EF4-FFF2-40B4-BE49-F238E27FC236}">
                <a16:creationId xmlns:a16="http://schemas.microsoft.com/office/drawing/2014/main" id="{EF71FFCE-B3E8-B41E-15BB-B9B98D4C96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8314" y="2096007"/>
            <a:ext cx="5458968" cy="3643861"/>
          </a:xfrm>
          <a:prstGeom prst="rect">
            <a:avLst/>
          </a:prstGeom>
        </p:spPr>
      </p:pic>
      <p:sp>
        <p:nvSpPr>
          <p:cNvPr id="14" name="Freeform: Shape 13">
            <a:extLst>
              <a:ext uri="{FF2B5EF4-FFF2-40B4-BE49-F238E27FC236}">
                <a16:creationId xmlns:a16="http://schemas.microsoft.com/office/drawing/2014/main" id="{B34152CD-C25F-1F3E-D04D-EFA9C40261BA}"/>
              </a:ext>
            </a:extLst>
          </p:cNvPr>
          <p:cNvSpPr/>
          <p:nvPr/>
        </p:nvSpPr>
        <p:spPr>
          <a:xfrm>
            <a:off x="0" y="5561970"/>
            <a:ext cx="1108825" cy="1296030"/>
          </a:xfrm>
          <a:custGeom>
            <a:avLst/>
            <a:gdLst>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76554"/>
              <a:gd name="connsiteY0" fmla="*/ 0 h 3981450"/>
              <a:gd name="connsiteX1" fmla="*/ 3409950 w 3876554"/>
              <a:gd name="connsiteY1" fmla="*/ 2076450 h 3981450"/>
              <a:gd name="connsiteX2" fmla="*/ 3657600 w 3876554"/>
              <a:gd name="connsiteY2" fmla="*/ 3981450 h 3981450"/>
              <a:gd name="connsiteX3" fmla="*/ 38100 w 3876554"/>
              <a:gd name="connsiteY3" fmla="*/ 3962400 h 3981450"/>
              <a:gd name="connsiteX4" fmla="*/ 0 w 3876554"/>
              <a:gd name="connsiteY4" fmla="*/ 0 h 3981450"/>
              <a:gd name="connsiteX0" fmla="*/ 0 w 3916378"/>
              <a:gd name="connsiteY0" fmla="*/ 0 h 3981450"/>
              <a:gd name="connsiteX1" fmla="*/ 3409950 w 3916378"/>
              <a:gd name="connsiteY1" fmla="*/ 2076450 h 3981450"/>
              <a:gd name="connsiteX2" fmla="*/ 3657600 w 3916378"/>
              <a:gd name="connsiteY2" fmla="*/ 3981450 h 3981450"/>
              <a:gd name="connsiteX3" fmla="*/ 38100 w 3916378"/>
              <a:gd name="connsiteY3" fmla="*/ 3962400 h 3981450"/>
              <a:gd name="connsiteX4" fmla="*/ 0 w 3916378"/>
              <a:gd name="connsiteY4" fmla="*/ 0 h 3981450"/>
              <a:gd name="connsiteX0" fmla="*/ 0 w 3873335"/>
              <a:gd name="connsiteY0" fmla="*/ 0 h 3981450"/>
              <a:gd name="connsiteX1" fmla="*/ 3409950 w 3873335"/>
              <a:gd name="connsiteY1" fmla="*/ 2076450 h 3981450"/>
              <a:gd name="connsiteX2" fmla="*/ 3657600 w 3873335"/>
              <a:gd name="connsiteY2" fmla="*/ 3981450 h 3981450"/>
              <a:gd name="connsiteX3" fmla="*/ 38100 w 3873335"/>
              <a:gd name="connsiteY3" fmla="*/ 3962400 h 3981450"/>
              <a:gd name="connsiteX4" fmla="*/ 0 w 3873335"/>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38100 w 3786126"/>
              <a:gd name="connsiteY3" fmla="*/ 396240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4032226"/>
              <a:gd name="connsiteY0" fmla="*/ 0 h 4003693"/>
              <a:gd name="connsiteX1" fmla="*/ 3409950 w 4032226"/>
              <a:gd name="connsiteY1" fmla="*/ 2076450 h 4003693"/>
              <a:gd name="connsiteX2" fmla="*/ 3943350 w 4032226"/>
              <a:gd name="connsiteY2" fmla="*/ 4003693 h 4003693"/>
              <a:gd name="connsiteX3" fmla="*/ 0 w 4032226"/>
              <a:gd name="connsiteY3" fmla="*/ 3981450 h 4003693"/>
              <a:gd name="connsiteX4" fmla="*/ 0 w 4032226"/>
              <a:gd name="connsiteY4" fmla="*/ 0 h 4003693"/>
              <a:gd name="connsiteX0" fmla="*/ 0 w 3948509"/>
              <a:gd name="connsiteY0" fmla="*/ 0 h 4003693"/>
              <a:gd name="connsiteX1" fmla="*/ 3409950 w 3948509"/>
              <a:gd name="connsiteY1" fmla="*/ 2076450 h 4003693"/>
              <a:gd name="connsiteX2" fmla="*/ 3943350 w 3948509"/>
              <a:gd name="connsiteY2" fmla="*/ 4003693 h 4003693"/>
              <a:gd name="connsiteX3" fmla="*/ 0 w 3948509"/>
              <a:gd name="connsiteY3" fmla="*/ 3981450 h 4003693"/>
              <a:gd name="connsiteX4" fmla="*/ 0 w 3948509"/>
              <a:gd name="connsiteY4" fmla="*/ 0 h 4003693"/>
              <a:gd name="connsiteX0" fmla="*/ 0 w 3943350"/>
              <a:gd name="connsiteY0" fmla="*/ 0 h 4003693"/>
              <a:gd name="connsiteX1" fmla="*/ 3333750 w 3943350"/>
              <a:gd name="connsiteY1" fmla="*/ 1942994 h 4003693"/>
              <a:gd name="connsiteX2" fmla="*/ 3943350 w 3943350"/>
              <a:gd name="connsiteY2" fmla="*/ 4003693 h 4003693"/>
              <a:gd name="connsiteX3" fmla="*/ 0 w 3943350"/>
              <a:gd name="connsiteY3" fmla="*/ 3981450 h 4003693"/>
              <a:gd name="connsiteX4" fmla="*/ 0 w 3943350"/>
              <a:gd name="connsiteY4" fmla="*/ 0 h 4003693"/>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314198 h 4295648"/>
              <a:gd name="connsiteX1" fmla="*/ 1607574 w 4152900"/>
              <a:gd name="connsiteY1" fmla="*/ 305635 h 4295648"/>
              <a:gd name="connsiteX2" fmla="*/ 3200400 w 4152900"/>
              <a:gd name="connsiteY2" fmla="*/ 2034764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314198 h 4295648"/>
              <a:gd name="connsiteX1" fmla="*/ 1607574 w 4152900"/>
              <a:gd name="connsiteY1" fmla="*/ 305635 h 4295648"/>
              <a:gd name="connsiteX2" fmla="*/ 3200400 w 4152900"/>
              <a:gd name="connsiteY2" fmla="*/ 2034764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314198 h 4295648"/>
              <a:gd name="connsiteX1" fmla="*/ 1607574 w 4152900"/>
              <a:gd name="connsiteY1" fmla="*/ 305635 h 4295648"/>
              <a:gd name="connsiteX2" fmla="*/ 2073011 w 4152900"/>
              <a:gd name="connsiteY2" fmla="*/ 2171760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134448 h 4115898"/>
              <a:gd name="connsiteX1" fmla="*/ 1607574 w 4152900"/>
              <a:gd name="connsiteY1" fmla="*/ 125885 h 4115898"/>
              <a:gd name="connsiteX2" fmla="*/ 2073011 w 4152900"/>
              <a:gd name="connsiteY2" fmla="*/ 1992010 h 4115898"/>
              <a:gd name="connsiteX3" fmla="*/ 4152900 w 4152900"/>
              <a:gd name="connsiteY3" fmla="*/ 4115898 h 4115898"/>
              <a:gd name="connsiteX4" fmla="*/ 0 w 4152900"/>
              <a:gd name="connsiteY4" fmla="*/ 4115898 h 4115898"/>
              <a:gd name="connsiteX5" fmla="*/ 0 w 4152900"/>
              <a:gd name="connsiteY5" fmla="*/ 134448 h 4115898"/>
              <a:gd name="connsiteX0" fmla="*/ 0 w 4152900"/>
              <a:gd name="connsiteY0" fmla="*/ 8563 h 3990013"/>
              <a:gd name="connsiteX1" fmla="*/ 1607574 w 4152900"/>
              <a:gd name="connsiteY1" fmla="*/ 0 h 3990013"/>
              <a:gd name="connsiteX2" fmla="*/ 2073011 w 4152900"/>
              <a:gd name="connsiteY2" fmla="*/ 1866125 h 3990013"/>
              <a:gd name="connsiteX3" fmla="*/ 4152900 w 4152900"/>
              <a:gd name="connsiteY3" fmla="*/ 3990013 h 3990013"/>
              <a:gd name="connsiteX4" fmla="*/ 0 w 4152900"/>
              <a:gd name="connsiteY4" fmla="*/ 3990013 h 3990013"/>
              <a:gd name="connsiteX5" fmla="*/ 0 w 4152900"/>
              <a:gd name="connsiteY5" fmla="*/ 8563 h 3990013"/>
              <a:gd name="connsiteX0" fmla="*/ 0 w 4152900"/>
              <a:gd name="connsiteY0" fmla="*/ 8563 h 3990013"/>
              <a:gd name="connsiteX1" fmla="*/ 1607574 w 4152900"/>
              <a:gd name="connsiteY1" fmla="*/ 0 h 3990013"/>
              <a:gd name="connsiteX2" fmla="*/ 2073011 w 4152900"/>
              <a:gd name="connsiteY2" fmla="*/ 1866125 h 3990013"/>
              <a:gd name="connsiteX3" fmla="*/ 4152900 w 4152900"/>
              <a:gd name="connsiteY3" fmla="*/ 3990013 h 3990013"/>
              <a:gd name="connsiteX4" fmla="*/ 0 w 4152900"/>
              <a:gd name="connsiteY4" fmla="*/ 3990013 h 3990013"/>
              <a:gd name="connsiteX5" fmla="*/ 0 w 4152900"/>
              <a:gd name="connsiteY5" fmla="*/ 8563 h 3990013"/>
              <a:gd name="connsiteX0" fmla="*/ 0 w 4152900"/>
              <a:gd name="connsiteY0" fmla="*/ 51923 h 4033373"/>
              <a:gd name="connsiteX1" fmla="*/ 2073011 w 4152900"/>
              <a:gd name="connsiteY1" fmla="*/ 1909485 h 4033373"/>
              <a:gd name="connsiteX2" fmla="*/ 4152900 w 4152900"/>
              <a:gd name="connsiteY2" fmla="*/ 4033373 h 4033373"/>
              <a:gd name="connsiteX3" fmla="*/ 0 w 4152900"/>
              <a:gd name="connsiteY3" fmla="*/ 4033373 h 4033373"/>
              <a:gd name="connsiteX4" fmla="*/ 0 w 4152900"/>
              <a:gd name="connsiteY4" fmla="*/ 51923 h 4033373"/>
              <a:gd name="connsiteX0" fmla="*/ 0 w 4152900"/>
              <a:gd name="connsiteY0" fmla="*/ 39460 h 4020910"/>
              <a:gd name="connsiteX1" fmla="*/ 1759618 w 4152900"/>
              <a:gd name="connsiteY1" fmla="*/ 2475397 h 4020910"/>
              <a:gd name="connsiteX2" fmla="*/ 4152900 w 4152900"/>
              <a:gd name="connsiteY2" fmla="*/ 4020910 h 4020910"/>
              <a:gd name="connsiteX3" fmla="*/ 0 w 4152900"/>
              <a:gd name="connsiteY3" fmla="*/ 4020910 h 4020910"/>
              <a:gd name="connsiteX4" fmla="*/ 0 w 4152900"/>
              <a:gd name="connsiteY4" fmla="*/ 39460 h 4020910"/>
              <a:gd name="connsiteX0" fmla="*/ 0 w 4152900"/>
              <a:gd name="connsiteY0" fmla="*/ 48924 h 4030374"/>
              <a:gd name="connsiteX1" fmla="*/ 1759618 w 4152900"/>
              <a:gd name="connsiteY1" fmla="*/ 2484861 h 4030374"/>
              <a:gd name="connsiteX2" fmla="*/ 4152900 w 4152900"/>
              <a:gd name="connsiteY2" fmla="*/ 4030374 h 4030374"/>
              <a:gd name="connsiteX3" fmla="*/ 0 w 4152900"/>
              <a:gd name="connsiteY3" fmla="*/ 4030374 h 4030374"/>
              <a:gd name="connsiteX4" fmla="*/ 0 w 4152900"/>
              <a:gd name="connsiteY4" fmla="*/ 48924 h 4030374"/>
              <a:gd name="connsiteX0" fmla="*/ 0 w 4152900"/>
              <a:gd name="connsiteY0" fmla="*/ 0 h 3981450"/>
              <a:gd name="connsiteX1" fmla="*/ 1759618 w 4152900"/>
              <a:gd name="connsiteY1" fmla="*/ 2435937 h 3981450"/>
              <a:gd name="connsiteX2" fmla="*/ 4152900 w 4152900"/>
              <a:gd name="connsiteY2" fmla="*/ 3981450 h 3981450"/>
              <a:gd name="connsiteX3" fmla="*/ 0 w 4152900"/>
              <a:gd name="connsiteY3" fmla="*/ 3981450 h 3981450"/>
              <a:gd name="connsiteX4" fmla="*/ 0 w 4152900"/>
              <a:gd name="connsiteY4" fmla="*/ 0 h 398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2900" h="3981450">
                <a:moveTo>
                  <a:pt x="0" y="0"/>
                </a:moveTo>
                <a:cubicBezTo>
                  <a:pt x="1461964" y="320790"/>
                  <a:pt x="1694254" y="1290383"/>
                  <a:pt x="1759618" y="2435937"/>
                </a:cubicBezTo>
                <a:cubicBezTo>
                  <a:pt x="1824982" y="3581491"/>
                  <a:pt x="3971925" y="2641175"/>
                  <a:pt x="4152900" y="3981450"/>
                </a:cubicBezTo>
                <a:lnTo>
                  <a:pt x="0" y="3981450"/>
                </a:lnTo>
                <a:lnTo>
                  <a:pt x="0" y="0"/>
                </a:lnTo>
                <a:close/>
              </a:path>
            </a:pathLst>
          </a:custGeom>
          <a:solidFill>
            <a:srgbClr val="A6C3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Freeform: Shape 14">
            <a:extLst>
              <a:ext uri="{FF2B5EF4-FFF2-40B4-BE49-F238E27FC236}">
                <a16:creationId xmlns:a16="http://schemas.microsoft.com/office/drawing/2014/main" id="{2BBDBA65-3ACA-A894-A2B8-F1254516ADC5}"/>
              </a:ext>
            </a:extLst>
          </p:cNvPr>
          <p:cNvSpPr/>
          <p:nvPr/>
        </p:nvSpPr>
        <p:spPr>
          <a:xfrm>
            <a:off x="10632817" y="0"/>
            <a:ext cx="1593731" cy="1419497"/>
          </a:xfrm>
          <a:custGeom>
            <a:avLst/>
            <a:gdLst>
              <a:gd name="connsiteX0" fmla="*/ 4648 w 7391400"/>
              <a:gd name="connsiteY0" fmla="*/ 0 h 6591971"/>
              <a:gd name="connsiteX1" fmla="*/ 7371596 w 7391400"/>
              <a:gd name="connsiteY1" fmla="*/ 0 h 6591971"/>
              <a:gd name="connsiteX2" fmla="*/ 7391400 w 7391400"/>
              <a:gd name="connsiteY2" fmla="*/ 5950652 h 6591971"/>
              <a:gd name="connsiteX3" fmla="*/ 3529694 w 7391400"/>
              <a:gd name="connsiteY3" fmla="*/ 5465800 h 6591971"/>
              <a:gd name="connsiteX4" fmla="*/ 2981550 w 7391400"/>
              <a:gd name="connsiteY4" fmla="*/ 2062229 h 6591971"/>
              <a:gd name="connsiteX5" fmla="*/ 4648 w 7391400"/>
              <a:gd name="connsiteY5" fmla="*/ 0 h 659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1400" h="6591971">
                <a:moveTo>
                  <a:pt x="4648" y="0"/>
                </a:moveTo>
                <a:lnTo>
                  <a:pt x="7371596" y="0"/>
                </a:lnTo>
                <a:cubicBezTo>
                  <a:pt x="7378197" y="1983551"/>
                  <a:pt x="7384799" y="3967101"/>
                  <a:pt x="7391400" y="5950652"/>
                </a:cubicBezTo>
                <a:cubicBezTo>
                  <a:pt x="6896311" y="6571165"/>
                  <a:pt x="4789466" y="7199770"/>
                  <a:pt x="3529694" y="5465800"/>
                </a:cubicBezTo>
                <a:cubicBezTo>
                  <a:pt x="2910240" y="4101497"/>
                  <a:pt x="3795384" y="3078814"/>
                  <a:pt x="2981550" y="2062229"/>
                </a:cubicBezTo>
                <a:cubicBezTo>
                  <a:pt x="2167716" y="1045644"/>
                  <a:pt x="-116596" y="2394604"/>
                  <a:pt x="4648" y="0"/>
                </a:cubicBezTo>
                <a:close/>
              </a:path>
            </a:pathLst>
          </a:custGeom>
          <a:solidFill>
            <a:srgbClr val="A6C3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Title 1">
            <a:extLst>
              <a:ext uri="{FF2B5EF4-FFF2-40B4-BE49-F238E27FC236}">
                <a16:creationId xmlns:a16="http://schemas.microsoft.com/office/drawing/2014/main" id="{0E85486D-E385-4886-B017-0B2491F7EB97}"/>
              </a:ext>
            </a:extLst>
          </p:cNvPr>
          <p:cNvSpPr txBox="1">
            <a:spLocks/>
          </p:cNvSpPr>
          <p:nvPr/>
        </p:nvSpPr>
        <p:spPr>
          <a:xfrm>
            <a:off x="898312" y="1291051"/>
            <a:ext cx="4284134" cy="652593"/>
          </a:xfrm>
        </p:spPr>
        <p:txBody>
          <a:bodyPr>
            <a:noAutofit/>
          </a:bodyPr>
          <a:lstStyle>
            <a:lvl1pPr algn="l" defTabSz="1460754" rtl="0" eaLnBrk="1" latinLnBrk="0" hangingPunct="1">
              <a:lnSpc>
                <a:spcPct val="90000"/>
              </a:lnSpc>
              <a:spcBef>
                <a:spcPct val="0"/>
              </a:spcBef>
              <a:buNone/>
              <a:defRPr sz="7029" kern="1200">
                <a:solidFill>
                  <a:schemeClr val="tx1"/>
                </a:solidFill>
                <a:latin typeface="+mj-lt"/>
                <a:ea typeface="+mj-ea"/>
                <a:cs typeface="+mj-cs"/>
              </a:defRPr>
            </a:lvl1pPr>
          </a:lstStyle>
          <a:p>
            <a:pPr algn="ctr"/>
            <a:r>
              <a:rPr lang="en-US" sz="4400" b="1" dirty="0">
                <a:solidFill>
                  <a:schemeClr val="bg1"/>
                </a:solidFill>
                <a:latin typeface="Poppins" panose="00000500000000000000" pitchFamily="2" charset="0"/>
                <a:cs typeface="Poppins" panose="00000500000000000000" pitchFamily="2" charset="0"/>
              </a:rPr>
              <a:t>What is </a:t>
            </a:r>
            <a:r>
              <a:rPr lang="en-US" sz="4400" b="1" dirty="0">
                <a:solidFill>
                  <a:srgbClr val="A6C32F"/>
                </a:solidFill>
                <a:latin typeface="Poppins" panose="00000500000000000000" pitchFamily="2" charset="0"/>
                <a:cs typeface="Poppins" panose="00000500000000000000" pitchFamily="2" charset="0"/>
              </a:rPr>
              <a:t>NLP?</a:t>
            </a:r>
          </a:p>
        </p:txBody>
      </p:sp>
    </p:spTree>
    <p:extLst>
      <p:ext uri="{BB962C8B-B14F-4D97-AF65-F5344CB8AC3E}">
        <p14:creationId xmlns:p14="http://schemas.microsoft.com/office/powerpoint/2010/main" val="314810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F28D959-33AB-C411-39A9-1CBF12E0B63C}"/>
              </a:ext>
            </a:extLst>
          </p:cNvPr>
          <p:cNvSpPr txBox="1">
            <a:spLocks/>
          </p:cNvSpPr>
          <p:nvPr/>
        </p:nvSpPr>
        <p:spPr>
          <a:xfrm>
            <a:off x="633984" y="2469569"/>
            <a:ext cx="4660731" cy="2653676"/>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200" dirty="0">
                <a:solidFill>
                  <a:schemeClr val="bg1"/>
                </a:solidFill>
                <a:latin typeface="Poppins" panose="00000500000000000000" pitchFamily="2" charset="0"/>
                <a:cs typeface="Poppins" panose="00000500000000000000" pitchFamily="2" charset="0"/>
              </a:rPr>
              <a:t>The input and output of an NLP system can be</a:t>
            </a:r>
          </a:p>
          <a:p>
            <a:pPr marL="457200" indent="-457200" algn="l">
              <a:buFont typeface="Wingdings" panose="05000000000000000000" pitchFamily="2" charset="2"/>
              <a:buChar char="§"/>
            </a:pPr>
            <a:r>
              <a:rPr lang="en-US" sz="2200" dirty="0">
                <a:solidFill>
                  <a:schemeClr val="bg1"/>
                </a:solidFill>
                <a:latin typeface="Poppins" panose="00000500000000000000" pitchFamily="2" charset="0"/>
                <a:cs typeface="Poppins" panose="00000500000000000000" pitchFamily="2" charset="0"/>
              </a:rPr>
              <a:t>Speech</a:t>
            </a:r>
          </a:p>
          <a:p>
            <a:pPr marL="457200" indent="-457200" algn="l">
              <a:buFont typeface="Wingdings" panose="05000000000000000000" pitchFamily="2" charset="2"/>
              <a:buChar char="§"/>
            </a:pPr>
            <a:r>
              <a:rPr lang="en-US" sz="2200" dirty="0">
                <a:solidFill>
                  <a:schemeClr val="bg1"/>
                </a:solidFill>
                <a:latin typeface="Poppins" panose="00000500000000000000" pitchFamily="2" charset="0"/>
                <a:cs typeface="Poppins" panose="00000500000000000000" pitchFamily="2" charset="0"/>
              </a:rPr>
              <a:t>Written Text</a:t>
            </a:r>
          </a:p>
          <a:p>
            <a:pPr algn="l"/>
            <a:endParaRPr lang="en-US" sz="2200" dirty="0">
              <a:solidFill>
                <a:schemeClr val="bg1"/>
              </a:solidFill>
              <a:latin typeface="Poppins" panose="00000500000000000000" pitchFamily="2" charset="0"/>
              <a:cs typeface="Poppins" panose="00000500000000000000" pitchFamily="2" charset="0"/>
            </a:endParaRPr>
          </a:p>
          <a:p>
            <a:endParaRPr lang="en-US" sz="2200" dirty="0">
              <a:solidFill>
                <a:schemeClr val="bg1"/>
              </a:solidFill>
              <a:latin typeface="Poppins" panose="00000500000000000000" pitchFamily="2" charset="0"/>
              <a:cs typeface="Poppins" panose="00000500000000000000" pitchFamily="2" charset="0"/>
            </a:endParaRPr>
          </a:p>
        </p:txBody>
      </p:sp>
      <p:pic>
        <p:nvPicPr>
          <p:cNvPr id="5" name="Picture 4" descr="A diagram of a flowchart&#10;&#10;Description automatically generated">
            <a:extLst>
              <a:ext uri="{FF2B5EF4-FFF2-40B4-BE49-F238E27FC236}">
                <a16:creationId xmlns:a16="http://schemas.microsoft.com/office/drawing/2014/main" id="{7D067E0F-43D3-EA89-3FF3-F1572D4C3B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8724" y="2358591"/>
            <a:ext cx="6359292" cy="3713435"/>
          </a:xfrm>
          <a:prstGeom prst="rect">
            <a:avLst/>
          </a:prstGeom>
        </p:spPr>
      </p:pic>
      <p:sp>
        <p:nvSpPr>
          <p:cNvPr id="11" name="Freeform: Shape 10">
            <a:extLst>
              <a:ext uri="{FF2B5EF4-FFF2-40B4-BE49-F238E27FC236}">
                <a16:creationId xmlns:a16="http://schemas.microsoft.com/office/drawing/2014/main" id="{294F10F5-E8C5-B25B-6676-C10053F06176}"/>
              </a:ext>
            </a:extLst>
          </p:cNvPr>
          <p:cNvSpPr/>
          <p:nvPr/>
        </p:nvSpPr>
        <p:spPr>
          <a:xfrm>
            <a:off x="0" y="5592792"/>
            <a:ext cx="1108825" cy="1296030"/>
          </a:xfrm>
          <a:custGeom>
            <a:avLst/>
            <a:gdLst>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76554"/>
              <a:gd name="connsiteY0" fmla="*/ 0 h 3981450"/>
              <a:gd name="connsiteX1" fmla="*/ 3409950 w 3876554"/>
              <a:gd name="connsiteY1" fmla="*/ 2076450 h 3981450"/>
              <a:gd name="connsiteX2" fmla="*/ 3657600 w 3876554"/>
              <a:gd name="connsiteY2" fmla="*/ 3981450 h 3981450"/>
              <a:gd name="connsiteX3" fmla="*/ 38100 w 3876554"/>
              <a:gd name="connsiteY3" fmla="*/ 3962400 h 3981450"/>
              <a:gd name="connsiteX4" fmla="*/ 0 w 3876554"/>
              <a:gd name="connsiteY4" fmla="*/ 0 h 3981450"/>
              <a:gd name="connsiteX0" fmla="*/ 0 w 3916378"/>
              <a:gd name="connsiteY0" fmla="*/ 0 h 3981450"/>
              <a:gd name="connsiteX1" fmla="*/ 3409950 w 3916378"/>
              <a:gd name="connsiteY1" fmla="*/ 2076450 h 3981450"/>
              <a:gd name="connsiteX2" fmla="*/ 3657600 w 3916378"/>
              <a:gd name="connsiteY2" fmla="*/ 3981450 h 3981450"/>
              <a:gd name="connsiteX3" fmla="*/ 38100 w 3916378"/>
              <a:gd name="connsiteY3" fmla="*/ 3962400 h 3981450"/>
              <a:gd name="connsiteX4" fmla="*/ 0 w 3916378"/>
              <a:gd name="connsiteY4" fmla="*/ 0 h 3981450"/>
              <a:gd name="connsiteX0" fmla="*/ 0 w 3873335"/>
              <a:gd name="connsiteY0" fmla="*/ 0 h 3981450"/>
              <a:gd name="connsiteX1" fmla="*/ 3409950 w 3873335"/>
              <a:gd name="connsiteY1" fmla="*/ 2076450 h 3981450"/>
              <a:gd name="connsiteX2" fmla="*/ 3657600 w 3873335"/>
              <a:gd name="connsiteY2" fmla="*/ 3981450 h 3981450"/>
              <a:gd name="connsiteX3" fmla="*/ 38100 w 3873335"/>
              <a:gd name="connsiteY3" fmla="*/ 3962400 h 3981450"/>
              <a:gd name="connsiteX4" fmla="*/ 0 w 3873335"/>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38100 w 3786126"/>
              <a:gd name="connsiteY3" fmla="*/ 396240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4032226"/>
              <a:gd name="connsiteY0" fmla="*/ 0 h 4003693"/>
              <a:gd name="connsiteX1" fmla="*/ 3409950 w 4032226"/>
              <a:gd name="connsiteY1" fmla="*/ 2076450 h 4003693"/>
              <a:gd name="connsiteX2" fmla="*/ 3943350 w 4032226"/>
              <a:gd name="connsiteY2" fmla="*/ 4003693 h 4003693"/>
              <a:gd name="connsiteX3" fmla="*/ 0 w 4032226"/>
              <a:gd name="connsiteY3" fmla="*/ 3981450 h 4003693"/>
              <a:gd name="connsiteX4" fmla="*/ 0 w 4032226"/>
              <a:gd name="connsiteY4" fmla="*/ 0 h 4003693"/>
              <a:gd name="connsiteX0" fmla="*/ 0 w 3948509"/>
              <a:gd name="connsiteY0" fmla="*/ 0 h 4003693"/>
              <a:gd name="connsiteX1" fmla="*/ 3409950 w 3948509"/>
              <a:gd name="connsiteY1" fmla="*/ 2076450 h 4003693"/>
              <a:gd name="connsiteX2" fmla="*/ 3943350 w 3948509"/>
              <a:gd name="connsiteY2" fmla="*/ 4003693 h 4003693"/>
              <a:gd name="connsiteX3" fmla="*/ 0 w 3948509"/>
              <a:gd name="connsiteY3" fmla="*/ 3981450 h 4003693"/>
              <a:gd name="connsiteX4" fmla="*/ 0 w 3948509"/>
              <a:gd name="connsiteY4" fmla="*/ 0 h 4003693"/>
              <a:gd name="connsiteX0" fmla="*/ 0 w 3943350"/>
              <a:gd name="connsiteY0" fmla="*/ 0 h 4003693"/>
              <a:gd name="connsiteX1" fmla="*/ 3333750 w 3943350"/>
              <a:gd name="connsiteY1" fmla="*/ 1942994 h 4003693"/>
              <a:gd name="connsiteX2" fmla="*/ 3943350 w 3943350"/>
              <a:gd name="connsiteY2" fmla="*/ 4003693 h 4003693"/>
              <a:gd name="connsiteX3" fmla="*/ 0 w 3943350"/>
              <a:gd name="connsiteY3" fmla="*/ 3981450 h 4003693"/>
              <a:gd name="connsiteX4" fmla="*/ 0 w 3943350"/>
              <a:gd name="connsiteY4" fmla="*/ 0 h 4003693"/>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314198 h 4295648"/>
              <a:gd name="connsiteX1" fmla="*/ 1607574 w 4152900"/>
              <a:gd name="connsiteY1" fmla="*/ 305635 h 4295648"/>
              <a:gd name="connsiteX2" fmla="*/ 3200400 w 4152900"/>
              <a:gd name="connsiteY2" fmla="*/ 2034764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314198 h 4295648"/>
              <a:gd name="connsiteX1" fmla="*/ 1607574 w 4152900"/>
              <a:gd name="connsiteY1" fmla="*/ 305635 h 4295648"/>
              <a:gd name="connsiteX2" fmla="*/ 3200400 w 4152900"/>
              <a:gd name="connsiteY2" fmla="*/ 2034764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314198 h 4295648"/>
              <a:gd name="connsiteX1" fmla="*/ 1607574 w 4152900"/>
              <a:gd name="connsiteY1" fmla="*/ 305635 h 4295648"/>
              <a:gd name="connsiteX2" fmla="*/ 2073011 w 4152900"/>
              <a:gd name="connsiteY2" fmla="*/ 2171760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134448 h 4115898"/>
              <a:gd name="connsiteX1" fmla="*/ 1607574 w 4152900"/>
              <a:gd name="connsiteY1" fmla="*/ 125885 h 4115898"/>
              <a:gd name="connsiteX2" fmla="*/ 2073011 w 4152900"/>
              <a:gd name="connsiteY2" fmla="*/ 1992010 h 4115898"/>
              <a:gd name="connsiteX3" fmla="*/ 4152900 w 4152900"/>
              <a:gd name="connsiteY3" fmla="*/ 4115898 h 4115898"/>
              <a:gd name="connsiteX4" fmla="*/ 0 w 4152900"/>
              <a:gd name="connsiteY4" fmla="*/ 4115898 h 4115898"/>
              <a:gd name="connsiteX5" fmla="*/ 0 w 4152900"/>
              <a:gd name="connsiteY5" fmla="*/ 134448 h 4115898"/>
              <a:gd name="connsiteX0" fmla="*/ 0 w 4152900"/>
              <a:gd name="connsiteY0" fmla="*/ 8563 h 3990013"/>
              <a:gd name="connsiteX1" fmla="*/ 1607574 w 4152900"/>
              <a:gd name="connsiteY1" fmla="*/ 0 h 3990013"/>
              <a:gd name="connsiteX2" fmla="*/ 2073011 w 4152900"/>
              <a:gd name="connsiteY2" fmla="*/ 1866125 h 3990013"/>
              <a:gd name="connsiteX3" fmla="*/ 4152900 w 4152900"/>
              <a:gd name="connsiteY3" fmla="*/ 3990013 h 3990013"/>
              <a:gd name="connsiteX4" fmla="*/ 0 w 4152900"/>
              <a:gd name="connsiteY4" fmla="*/ 3990013 h 3990013"/>
              <a:gd name="connsiteX5" fmla="*/ 0 w 4152900"/>
              <a:gd name="connsiteY5" fmla="*/ 8563 h 3990013"/>
              <a:gd name="connsiteX0" fmla="*/ 0 w 4152900"/>
              <a:gd name="connsiteY0" fmla="*/ 8563 h 3990013"/>
              <a:gd name="connsiteX1" fmla="*/ 1607574 w 4152900"/>
              <a:gd name="connsiteY1" fmla="*/ 0 h 3990013"/>
              <a:gd name="connsiteX2" fmla="*/ 2073011 w 4152900"/>
              <a:gd name="connsiteY2" fmla="*/ 1866125 h 3990013"/>
              <a:gd name="connsiteX3" fmla="*/ 4152900 w 4152900"/>
              <a:gd name="connsiteY3" fmla="*/ 3990013 h 3990013"/>
              <a:gd name="connsiteX4" fmla="*/ 0 w 4152900"/>
              <a:gd name="connsiteY4" fmla="*/ 3990013 h 3990013"/>
              <a:gd name="connsiteX5" fmla="*/ 0 w 4152900"/>
              <a:gd name="connsiteY5" fmla="*/ 8563 h 3990013"/>
              <a:gd name="connsiteX0" fmla="*/ 0 w 4152900"/>
              <a:gd name="connsiteY0" fmla="*/ 51923 h 4033373"/>
              <a:gd name="connsiteX1" fmla="*/ 2073011 w 4152900"/>
              <a:gd name="connsiteY1" fmla="*/ 1909485 h 4033373"/>
              <a:gd name="connsiteX2" fmla="*/ 4152900 w 4152900"/>
              <a:gd name="connsiteY2" fmla="*/ 4033373 h 4033373"/>
              <a:gd name="connsiteX3" fmla="*/ 0 w 4152900"/>
              <a:gd name="connsiteY3" fmla="*/ 4033373 h 4033373"/>
              <a:gd name="connsiteX4" fmla="*/ 0 w 4152900"/>
              <a:gd name="connsiteY4" fmla="*/ 51923 h 4033373"/>
              <a:gd name="connsiteX0" fmla="*/ 0 w 4152900"/>
              <a:gd name="connsiteY0" fmla="*/ 39460 h 4020910"/>
              <a:gd name="connsiteX1" fmla="*/ 1759618 w 4152900"/>
              <a:gd name="connsiteY1" fmla="*/ 2475397 h 4020910"/>
              <a:gd name="connsiteX2" fmla="*/ 4152900 w 4152900"/>
              <a:gd name="connsiteY2" fmla="*/ 4020910 h 4020910"/>
              <a:gd name="connsiteX3" fmla="*/ 0 w 4152900"/>
              <a:gd name="connsiteY3" fmla="*/ 4020910 h 4020910"/>
              <a:gd name="connsiteX4" fmla="*/ 0 w 4152900"/>
              <a:gd name="connsiteY4" fmla="*/ 39460 h 4020910"/>
              <a:gd name="connsiteX0" fmla="*/ 0 w 4152900"/>
              <a:gd name="connsiteY0" fmla="*/ 48924 h 4030374"/>
              <a:gd name="connsiteX1" fmla="*/ 1759618 w 4152900"/>
              <a:gd name="connsiteY1" fmla="*/ 2484861 h 4030374"/>
              <a:gd name="connsiteX2" fmla="*/ 4152900 w 4152900"/>
              <a:gd name="connsiteY2" fmla="*/ 4030374 h 4030374"/>
              <a:gd name="connsiteX3" fmla="*/ 0 w 4152900"/>
              <a:gd name="connsiteY3" fmla="*/ 4030374 h 4030374"/>
              <a:gd name="connsiteX4" fmla="*/ 0 w 4152900"/>
              <a:gd name="connsiteY4" fmla="*/ 48924 h 4030374"/>
              <a:gd name="connsiteX0" fmla="*/ 0 w 4152900"/>
              <a:gd name="connsiteY0" fmla="*/ 0 h 3981450"/>
              <a:gd name="connsiteX1" fmla="*/ 1759618 w 4152900"/>
              <a:gd name="connsiteY1" fmla="*/ 2435937 h 3981450"/>
              <a:gd name="connsiteX2" fmla="*/ 4152900 w 4152900"/>
              <a:gd name="connsiteY2" fmla="*/ 3981450 h 3981450"/>
              <a:gd name="connsiteX3" fmla="*/ 0 w 4152900"/>
              <a:gd name="connsiteY3" fmla="*/ 3981450 h 3981450"/>
              <a:gd name="connsiteX4" fmla="*/ 0 w 4152900"/>
              <a:gd name="connsiteY4" fmla="*/ 0 h 398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2900" h="3981450">
                <a:moveTo>
                  <a:pt x="0" y="0"/>
                </a:moveTo>
                <a:cubicBezTo>
                  <a:pt x="1461964" y="320790"/>
                  <a:pt x="1694254" y="1290383"/>
                  <a:pt x="1759618" y="2435937"/>
                </a:cubicBezTo>
                <a:cubicBezTo>
                  <a:pt x="1824982" y="3581491"/>
                  <a:pt x="3971925" y="2641175"/>
                  <a:pt x="4152900" y="3981450"/>
                </a:cubicBezTo>
                <a:lnTo>
                  <a:pt x="0" y="3981450"/>
                </a:lnTo>
                <a:lnTo>
                  <a:pt x="0" y="0"/>
                </a:lnTo>
                <a:close/>
              </a:path>
            </a:pathLst>
          </a:custGeom>
          <a:solidFill>
            <a:srgbClr val="A6C3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Freeform: Shape 11">
            <a:extLst>
              <a:ext uri="{FF2B5EF4-FFF2-40B4-BE49-F238E27FC236}">
                <a16:creationId xmlns:a16="http://schemas.microsoft.com/office/drawing/2014/main" id="{7E304527-8338-562A-E65E-E75FE73EDC89}"/>
              </a:ext>
            </a:extLst>
          </p:cNvPr>
          <p:cNvSpPr/>
          <p:nvPr/>
        </p:nvSpPr>
        <p:spPr>
          <a:xfrm>
            <a:off x="10632817" y="0"/>
            <a:ext cx="1593731" cy="1419497"/>
          </a:xfrm>
          <a:custGeom>
            <a:avLst/>
            <a:gdLst>
              <a:gd name="connsiteX0" fmla="*/ 4648 w 7391400"/>
              <a:gd name="connsiteY0" fmla="*/ 0 h 6591971"/>
              <a:gd name="connsiteX1" fmla="*/ 7371596 w 7391400"/>
              <a:gd name="connsiteY1" fmla="*/ 0 h 6591971"/>
              <a:gd name="connsiteX2" fmla="*/ 7391400 w 7391400"/>
              <a:gd name="connsiteY2" fmla="*/ 5950652 h 6591971"/>
              <a:gd name="connsiteX3" fmla="*/ 3529694 w 7391400"/>
              <a:gd name="connsiteY3" fmla="*/ 5465800 h 6591971"/>
              <a:gd name="connsiteX4" fmla="*/ 2981550 w 7391400"/>
              <a:gd name="connsiteY4" fmla="*/ 2062229 h 6591971"/>
              <a:gd name="connsiteX5" fmla="*/ 4648 w 7391400"/>
              <a:gd name="connsiteY5" fmla="*/ 0 h 659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1400" h="6591971">
                <a:moveTo>
                  <a:pt x="4648" y="0"/>
                </a:moveTo>
                <a:lnTo>
                  <a:pt x="7371596" y="0"/>
                </a:lnTo>
                <a:cubicBezTo>
                  <a:pt x="7378197" y="1983551"/>
                  <a:pt x="7384799" y="3967101"/>
                  <a:pt x="7391400" y="5950652"/>
                </a:cubicBezTo>
                <a:cubicBezTo>
                  <a:pt x="6896311" y="6571165"/>
                  <a:pt x="4789466" y="7199770"/>
                  <a:pt x="3529694" y="5465800"/>
                </a:cubicBezTo>
                <a:cubicBezTo>
                  <a:pt x="2910240" y="4101497"/>
                  <a:pt x="3795384" y="3078814"/>
                  <a:pt x="2981550" y="2062229"/>
                </a:cubicBezTo>
                <a:cubicBezTo>
                  <a:pt x="2167716" y="1045644"/>
                  <a:pt x="-116596" y="2394604"/>
                  <a:pt x="4648" y="0"/>
                </a:cubicBezTo>
                <a:close/>
              </a:path>
            </a:pathLst>
          </a:custGeom>
          <a:solidFill>
            <a:srgbClr val="A6C3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Title 1">
            <a:extLst>
              <a:ext uri="{FF2B5EF4-FFF2-40B4-BE49-F238E27FC236}">
                <a16:creationId xmlns:a16="http://schemas.microsoft.com/office/drawing/2014/main" id="{6C96B4A6-6B81-41BA-85B4-F7CDDC096A6B}"/>
              </a:ext>
            </a:extLst>
          </p:cNvPr>
          <p:cNvSpPr txBox="1">
            <a:spLocks/>
          </p:cNvSpPr>
          <p:nvPr/>
        </p:nvSpPr>
        <p:spPr>
          <a:xfrm>
            <a:off x="2104390" y="709748"/>
            <a:ext cx="7983221" cy="652593"/>
          </a:xfrm>
        </p:spPr>
        <p:txBody>
          <a:bodyPr>
            <a:noAutofit/>
          </a:bodyPr>
          <a:lstStyle>
            <a:lvl1pPr algn="l" defTabSz="1460754" rtl="0" eaLnBrk="1" latinLnBrk="0" hangingPunct="1">
              <a:lnSpc>
                <a:spcPct val="90000"/>
              </a:lnSpc>
              <a:spcBef>
                <a:spcPct val="0"/>
              </a:spcBef>
              <a:buNone/>
              <a:defRPr sz="7029" kern="1200">
                <a:solidFill>
                  <a:schemeClr val="tx1"/>
                </a:solidFill>
                <a:latin typeface="+mj-lt"/>
                <a:ea typeface="+mj-ea"/>
                <a:cs typeface="+mj-cs"/>
              </a:defRPr>
            </a:lvl1pPr>
          </a:lstStyle>
          <a:p>
            <a:pPr algn="ctr"/>
            <a:r>
              <a:rPr lang="en-US" sz="4400" b="1" dirty="0">
                <a:solidFill>
                  <a:schemeClr val="bg1"/>
                </a:solidFill>
                <a:latin typeface="Poppins" panose="00000500000000000000" pitchFamily="2" charset="0"/>
                <a:cs typeface="Poppins" panose="00000500000000000000" pitchFamily="2" charset="0"/>
              </a:rPr>
              <a:t>Input and Output </a:t>
            </a:r>
            <a:r>
              <a:rPr lang="en-US" sz="4400" b="1" dirty="0">
                <a:solidFill>
                  <a:srgbClr val="A6C32F"/>
                </a:solidFill>
                <a:latin typeface="Poppins" panose="00000500000000000000" pitchFamily="2" charset="0"/>
                <a:cs typeface="Poppins" panose="00000500000000000000" pitchFamily="2" charset="0"/>
              </a:rPr>
              <a:t>of NLP</a:t>
            </a:r>
          </a:p>
        </p:txBody>
      </p:sp>
    </p:spTree>
    <p:extLst>
      <p:ext uri="{BB962C8B-B14F-4D97-AF65-F5344CB8AC3E}">
        <p14:creationId xmlns:p14="http://schemas.microsoft.com/office/powerpoint/2010/main" val="1232529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AE1A4-9A93-943F-694B-0DB21873102D}"/>
              </a:ext>
            </a:extLst>
          </p:cNvPr>
          <p:cNvSpPr txBox="1">
            <a:spLocks/>
          </p:cNvSpPr>
          <p:nvPr/>
        </p:nvSpPr>
        <p:spPr>
          <a:xfrm>
            <a:off x="4077750" y="668651"/>
            <a:ext cx="4036500" cy="54396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solidFill>
                  <a:schemeClr val="bg1"/>
                </a:solidFill>
                <a:latin typeface="Poppins" panose="00000500000000000000" pitchFamily="2" charset="0"/>
                <a:cs typeface="Poppins" panose="00000500000000000000" pitchFamily="2" charset="0"/>
              </a:rPr>
              <a:t>NLP </a:t>
            </a:r>
            <a:r>
              <a:rPr lang="en-US" sz="4400" b="1" dirty="0">
                <a:solidFill>
                  <a:srgbClr val="A6C32F"/>
                </a:solidFill>
                <a:latin typeface="Poppins" panose="00000500000000000000" pitchFamily="2" charset="0"/>
                <a:cs typeface="Poppins" panose="00000500000000000000" pitchFamily="2" charset="0"/>
              </a:rPr>
              <a:t>Tools</a:t>
            </a:r>
            <a:r>
              <a:rPr lang="en-US" sz="4400" b="1" dirty="0">
                <a:solidFill>
                  <a:schemeClr val="bg1"/>
                </a:solidFill>
                <a:latin typeface="Poppins" panose="00000500000000000000" pitchFamily="2" charset="0"/>
                <a:cs typeface="Poppins" panose="00000500000000000000" pitchFamily="2" charset="0"/>
              </a:rPr>
              <a:t>:</a:t>
            </a:r>
          </a:p>
        </p:txBody>
      </p:sp>
      <p:sp>
        <p:nvSpPr>
          <p:cNvPr id="4" name="Content Placeholder 2">
            <a:extLst>
              <a:ext uri="{FF2B5EF4-FFF2-40B4-BE49-F238E27FC236}">
                <a16:creationId xmlns:a16="http://schemas.microsoft.com/office/drawing/2014/main" id="{8F28D959-33AB-C411-39A9-1CBF12E0B63C}"/>
              </a:ext>
            </a:extLst>
          </p:cNvPr>
          <p:cNvSpPr txBox="1">
            <a:spLocks/>
          </p:cNvSpPr>
          <p:nvPr/>
        </p:nvSpPr>
        <p:spPr>
          <a:xfrm>
            <a:off x="630936" y="2807208"/>
            <a:ext cx="3429000" cy="3410712"/>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solidFill>
                <a:schemeClr val="bg1"/>
              </a:solidFill>
            </a:endParaRPr>
          </a:p>
        </p:txBody>
      </p:sp>
      <p:sp>
        <p:nvSpPr>
          <p:cNvPr id="3" name="Content Placeholder 2">
            <a:extLst>
              <a:ext uri="{FF2B5EF4-FFF2-40B4-BE49-F238E27FC236}">
                <a16:creationId xmlns:a16="http://schemas.microsoft.com/office/drawing/2014/main" id="{C72504E3-71D4-7E17-F628-6FE7B04FD9A5}"/>
              </a:ext>
            </a:extLst>
          </p:cNvPr>
          <p:cNvSpPr txBox="1">
            <a:spLocks/>
          </p:cNvSpPr>
          <p:nvPr/>
        </p:nvSpPr>
        <p:spPr>
          <a:xfrm>
            <a:off x="489641" y="1798664"/>
            <a:ext cx="8548098" cy="4420081"/>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err="1">
                <a:solidFill>
                  <a:srgbClr val="A6C32F"/>
                </a:solidFill>
                <a:latin typeface="Poppins" panose="00000500000000000000" pitchFamily="2" charset="0"/>
                <a:cs typeface="Poppins" panose="00000500000000000000" pitchFamily="2" charset="0"/>
              </a:rPr>
              <a:t>MonkeyLearn</a:t>
            </a:r>
            <a:r>
              <a:rPr lang="en-US" dirty="0">
                <a:solidFill>
                  <a:schemeClr val="bg1"/>
                </a:solidFill>
                <a:latin typeface="Poppins" panose="00000500000000000000" pitchFamily="2" charset="0"/>
                <a:cs typeface="Poppins" panose="00000500000000000000" pitchFamily="2" charset="0"/>
              </a:rPr>
              <a:t>: </a:t>
            </a:r>
          </a:p>
          <a:p>
            <a:pPr marL="342900" indent="-342900" algn="l">
              <a:buFont typeface="Arial" panose="020B0604020202020204" pitchFamily="34" charset="0"/>
              <a:buChar char="•"/>
            </a:pPr>
            <a:r>
              <a:rPr lang="en-US" dirty="0">
                <a:solidFill>
                  <a:schemeClr val="bg1"/>
                </a:solidFill>
                <a:latin typeface="Poppins" panose="00000500000000000000" pitchFamily="2" charset="0"/>
                <a:cs typeface="Poppins" panose="00000500000000000000" pitchFamily="2" charset="0"/>
              </a:rPr>
              <a:t>platform for text analysis, allowing users to get actionable data from text. </a:t>
            </a:r>
          </a:p>
          <a:p>
            <a:pPr marL="342900" indent="-342900" algn="l">
              <a:buFont typeface="Arial" panose="020B0604020202020204" pitchFamily="34" charset="0"/>
              <a:buChar char="•"/>
            </a:pPr>
            <a:r>
              <a:rPr lang="en-US" dirty="0">
                <a:solidFill>
                  <a:schemeClr val="bg1"/>
                </a:solidFill>
                <a:latin typeface="Poppins" panose="00000500000000000000" pitchFamily="2" charset="0"/>
                <a:cs typeface="Poppins" panose="00000500000000000000" pitchFamily="2" charset="0"/>
              </a:rPr>
              <a:t> provides instant data visualizations and detailed insights for when customers want to run analysis on their data.</a:t>
            </a:r>
          </a:p>
          <a:p>
            <a:pPr marL="342900" indent="-342900" algn="l">
              <a:buFont typeface="Arial" panose="020B0604020202020204" pitchFamily="34" charset="0"/>
              <a:buChar char="•"/>
            </a:pPr>
            <a:r>
              <a:rPr lang="en-US" dirty="0">
                <a:solidFill>
                  <a:schemeClr val="bg1"/>
                </a:solidFill>
                <a:latin typeface="Poppins" panose="00000500000000000000" pitchFamily="2" charset="0"/>
                <a:cs typeface="Poppins" panose="00000500000000000000" pitchFamily="2" charset="0"/>
              </a:rPr>
              <a:t> Customers can choose from a selection of ready-machine machine learning models or build and train their own.</a:t>
            </a:r>
          </a:p>
          <a:p>
            <a:r>
              <a:rPr lang="en-US" b="1" dirty="0">
                <a:solidFill>
                  <a:srgbClr val="A6C32F"/>
                </a:solidFill>
                <a:latin typeface="Poppins" panose="00000500000000000000" pitchFamily="2" charset="0"/>
                <a:cs typeface="Poppins" panose="00000500000000000000" pitchFamily="2" charset="0"/>
              </a:rPr>
              <a:t>OpenAI:</a:t>
            </a:r>
            <a:r>
              <a:rPr lang="en-US" dirty="0">
                <a:solidFill>
                  <a:srgbClr val="A6C32F"/>
                </a:solidFill>
                <a:latin typeface="Poppins" panose="00000500000000000000" pitchFamily="2" charset="0"/>
                <a:cs typeface="Poppins" panose="00000500000000000000" pitchFamily="2" charset="0"/>
              </a:rPr>
              <a:t> </a:t>
            </a:r>
          </a:p>
          <a:p>
            <a:pPr marL="342900" indent="-342900">
              <a:buFont typeface="Arial" panose="020B0604020202020204" pitchFamily="34" charset="0"/>
              <a:buChar char="•"/>
            </a:pPr>
            <a:r>
              <a:rPr lang="en-US" dirty="0">
                <a:solidFill>
                  <a:schemeClr val="bg1"/>
                </a:solidFill>
                <a:latin typeface="Poppins" panose="00000500000000000000" pitchFamily="2" charset="0"/>
                <a:cs typeface="Poppins" panose="00000500000000000000" pitchFamily="2" charset="0"/>
              </a:rPr>
              <a:t>used for NLP tasks such as text classification, sentiment analysis, language translation, text generation, and question answering.</a:t>
            </a:r>
          </a:p>
        </p:txBody>
      </p:sp>
      <p:pic>
        <p:nvPicPr>
          <p:cNvPr id="7" name="Picture 6" descr="A logo with a head in a circle&#10;&#10;Description automatically generated">
            <a:extLst>
              <a:ext uri="{FF2B5EF4-FFF2-40B4-BE49-F238E27FC236}">
                <a16:creationId xmlns:a16="http://schemas.microsoft.com/office/drawing/2014/main" id="{0F5265DF-C22E-7E04-9642-35CA5D4623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6457" y="1781338"/>
            <a:ext cx="2066253" cy="1822766"/>
          </a:xfrm>
          <a:prstGeom prst="rect">
            <a:avLst/>
          </a:prstGeom>
        </p:spPr>
      </p:pic>
      <p:pic>
        <p:nvPicPr>
          <p:cNvPr id="9" name="Picture 8" descr="A logo with a black background&#10;&#10;Description automatically generated">
            <a:extLst>
              <a:ext uri="{FF2B5EF4-FFF2-40B4-BE49-F238E27FC236}">
                <a16:creationId xmlns:a16="http://schemas.microsoft.com/office/drawing/2014/main" id="{A41452DD-546A-C8A0-464A-3AA9F01414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0252" y="3965945"/>
            <a:ext cx="2066253" cy="1719816"/>
          </a:xfrm>
          <a:prstGeom prst="rect">
            <a:avLst/>
          </a:prstGeom>
        </p:spPr>
      </p:pic>
      <p:sp>
        <p:nvSpPr>
          <p:cNvPr id="10" name="Freeform: Shape 9">
            <a:extLst>
              <a:ext uri="{FF2B5EF4-FFF2-40B4-BE49-F238E27FC236}">
                <a16:creationId xmlns:a16="http://schemas.microsoft.com/office/drawing/2014/main" id="{4C96BE5D-53A9-B7A8-B393-657703D4C472}"/>
              </a:ext>
            </a:extLst>
          </p:cNvPr>
          <p:cNvSpPr/>
          <p:nvPr/>
        </p:nvSpPr>
        <p:spPr>
          <a:xfrm>
            <a:off x="10632817" y="-41097"/>
            <a:ext cx="1593731" cy="1419497"/>
          </a:xfrm>
          <a:custGeom>
            <a:avLst/>
            <a:gdLst>
              <a:gd name="connsiteX0" fmla="*/ 4648 w 7391400"/>
              <a:gd name="connsiteY0" fmla="*/ 0 h 6591971"/>
              <a:gd name="connsiteX1" fmla="*/ 7371596 w 7391400"/>
              <a:gd name="connsiteY1" fmla="*/ 0 h 6591971"/>
              <a:gd name="connsiteX2" fmla="*/ 7391400 w 7391400"/>
              <a:gd name="connsiteY2" fmla="*/ 5950652 h 6591971"/>
              <a:gd name="connsiteX3" fmla="*/ 3529694 w 7391400"/>
              <a:gd name="connsiteY3" fmla="*/ 5465800 h 6591971"/>
              <a:gd name="connsiteX4" fmla="*/ 2981550 w 7391400"/>
              <a:gd name="connsiteY4" fmla="*/ 2062229 h 6591971"/>
              <a:gd name="connsiteX5" fmla="*/ 4648 w 7391400"/>
              <a:gd name="connsiteY5" fmla="*/ 0 h 659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1400" h="6591971">
                <a:moveTo>
                  <a:pt x="4648" y="0"/>
                </a:moveTo>
                <a:lnTo>
                  <a:pt x="7371596" y="0"/>
                </a:lnTo>
                <a:cubicBezTo>
                  <a:pt x="7378197" y="1983551"/>
                  <a:pt x="7384799" y="3967101"/>
                  <a:pt x="7391400" y="5950652"/>
                </a:cubicBezTo>
                <a:cubicBezTo>
                  <a:pt x="6896311" y="6571165"/>
                  <a:pt x="4789466" y="7199770"/>
                  <a:pt x="3529694" y="5465800"/>
                </a:cubicBezTo>
                <a:cubicBezTo>
                  <a:pt x="2910240" y="4101497"/>
                  <a:pt x="3795384" y="3078814"/>
                  <a:pt x="2981550" y="2062229"/>
                </a:cubicBezTo>
                <a:cubicBezTo>
                  <a:pt x="2167716" y="1045644"/>
                  <a:pt x="-116596" y="2394604"/>
                  <a:pt x="4648" y="0"/>
                </a:cubicBezTo>
                <a:close/>
              </a:path>
            </a:pathLst>
          </a:custGeom>
          <a:solidFill>
            <a:srgbClr val="A6C3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Freeform: Shape 10">
            <a:extLst>
              <a:ext uri="{FF2B5EF4-FFF2-40B4-BE49-F238E27FC236}">
                <a16:creationId xmlns:a16="http://schemas.microsoft.com/office/drawing/2014/main" id="{D22CC467-35A7-D100-73B7-5010074349B0}"/>
              </a:ext>
            </a:extLst>
          </p:cNvPr>
          <p:cNvSpPr/>
          <p:nvPr/>
        </p:nvSpPr>
        <p:spPr>
          <a:xfrm>
            <a:off x="0" y="5592792"/>
            <a:ext cx="1108825" cy="1296030"/>
          </a:xfrm>
          <a:custGeom>
            <a:avLst/>
            <a:gdLst>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76554"/>
              <a:gd name="connsiteY0" fmla="*/ 0 h 3981450"/>
              <a:gd name="connsiteX1" fmla="*/ 3409950 w 3876554"/>
              <a:gd name="connsiteY1" fmla="*/ 2076450 h 3981450"/>
              <a:gd name="connsiteX2" fmla="*/ 3657600 w 3876554"/>
              <a:gd name="connsiteY2" fmla="*/ 3981450 h 3981450"/>
              <a:gd name="connsiteX3" fmla="*/ 38100 w 3876554"/>
              <a:gd name="connsiteY3" fmla="*/ 3962400 h 3981450"/>
              <a:gd name="connsiteX4" fmla="*/ 0 w 3876554"/>
              <a:gd name="connsiteY4" fmla="*/ 0 h 3981450"/>
              <a:gd name="connsiteX0" fmla="*/ 0 w 3916378"/>
              <a:gd name="connsiteY0" fmla="*/ 0 h 3981450"/>
              <a:gd name="connsiteX1" fmla="*/ 3409950 w 3916378"/>
              <a:gd name="connsiteY1" fmla="*/ 2076450 h 3981450"/>
              <a:gd name="connsiteX2" fmla="*/ 3657600 w 3916378"/>
              <a:gd name="connsiteY2" fmla="*/ 3981450 h 3981450"/>
              <a:gd name="connsiteX3" fmla="*/ 38100 w 3916378"/>
              <a:gd name="connsiteY3" fmla="*/ 3962400 h 3981450"/>
              <a:gd name="connsiteX4" fmla="*/ 0 w 3916378"/>
              <a:gd name="connsiteY4" fmla="*/ 0 h 3981450"/>
              <a:gd name="connsiteX0" fmla="*/ 0 w 3873335"/>
              <a:gd name="connsiteY0" fmla="*/ 0 h 3981450"/>
              <a:gd name="connsiteX1" fmla="*/ 3409950 w 3873335"/>
              <a:gd name="connsiteY1" fmla="*/ 2076450 h 3981450"/>
              <a:gd name="connsiteX2" fmla="*/ 3657600 w 3873335"/>
              <a:gd name="connsiteY2" fmla="*/ 3981450 h 3981450"/>
              <a:gd name="connsiteX3" fmla="*/ 38100 w 3873335"/>
              <a:gd name="connsiteY3" fmla="*/ 3962400 h 3981450"/>
              <a:gd name="connsiteX4" fmla="*/ 0 w 3873335"/>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38100 w 3786126"/>
              <a:gd name="connsiteY3" fmla="*/ 396240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4032226"/>
              <a:gd name="connsiteY0" fmla="*/ 0 h 4003693"/>
              <a:gd name="connsiteX1" fmla="*/ 3409950 w 4032226"/>
              <a:gd name="connsiteY1" fmla="*/ 2076450 h 4003693"/>
              <a:gd name="connsiteX2" fmla="*/ 3943350 w 4032226"/>
              <a:gd name="connsiteY2" fmla="*/ 4003693 h 4003693"/>
              <a:gd name="connsiteX3" fmla="*/ 0 w 4032226"/>
              <a:gd name="connsiteY3" fmla="*/ 3981450 h 4003693"/>
              <a:gd name="connsiteX4" fmla="*/ 0 w 4032226"/>
              <a:gd name="connsiteY4" fmla="*/ 0 h 4003693"/>
              <a:gd name="connsiteX0" fmla="*/ 0 w 3948509"/>
              <a:gd name="connsiteY0" fmla="*/ 0 h 4003693"/>
              <a:gd name="connsiteX1" fmla="*/ 3409950 w 3948509"/>
              <a:gd name="connsiteY1" fmla="*/ 2076450 h 4003693"/>
              <a:gd name="connsiteX2" fmla="*/ 3943350 w 3948509"/>
              <a:gd name="connsiteY2" fmla="*/ 4003693 h 4003693"/>
              <a:gd name="connsiteX3" fmla="*/ 0 w 3948509"/>
              <a:gd name="connsiteY3" fmla="*/ 3981450 h 4003693"/>
              <a:gd name="connsiteX4" fmla="*/ 0 w 3948509"/>
              <a:gd name="connsiteY4" fmla="*/ 0 h 4003693"/>
              <a:gd name="connsiteX0" fmla="*/ 0 w 3943350"/>
              <a:gd name="connsiteY0" fmla="*/ 0 h 4003693"/>
              <a:gd name="connsiteX1" fmla="*/ 3333750 w 3943350"/>
              <a:gd name="connsiteY1" fmla="*/ 1942994 h 4003693"/>
              <a:gd name="connsiteX2" fmla="*/ 3943350 w 3943350"/>
              <a:gd name="connsiteY2" fmla="*/ 4003693 h 4003693"/>
              <a:gd name="connsiteX3" fmla="*/ 0 w 3943350"/>
              <a:gd name="connsiteY3" fmla="*/ 3981450 h 4003693"/>
              <a:gd name="connsiteX4" fmla="*/ 0 w 3943350"/>
              <a:gd name="connsiteY4" fmla="*/ 0 h 4003693"/>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314198 h 4295648"/>
              <a:gd name="connsiteX1" fmla="*/ 1607574 w 4152900"/>
              <a:gd name="connsiteY1" fmla="*/ 305635 h 4295648"/>
              <a:gd name="connsiteX2" fmla="*/ 3200400 w 4152900"/>
              <a:gd name="connsiteY2" fmla="*/ 2034764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314198 h 4295648"/>
              <a:gd name="connsiteX1" fmla="*/ 1607574 w 4152900"/>
              <a:gd name="connsiteY1" fmla="*/ 305635 h 4295648"/>
              <a:gd name="connsiteX2" fmla="*/ 3200400 w 4152900"/>
              <a:gd name="connsiteY2" fmla="*/ 2034764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314198 h 4295648"/>
              <a:gd name="connsiteX1" fmla="*/ 1607574 w 4152900"/>
              <a:gd name="connsiteY1" fmla="*/ 305635 h 4295648"/>
              <a:gd name="connsiteX2" fmla="*/ 2073011 w 4152900"/>
              <a:gd name="connsiteY2" fmla="*/ 2171760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134448 h 4115898"/>
              <a:gd name="connsiteX1" fmla="*/ 1607574 w 4152900"/>
              <a:gd name="connsiteY1" fmla="*/ 125885 h 4115898"/>
              <a:gd name="connsiteX2" fmla="*/ 2073011 w 4152900"/>
              <a:gd name="connsiteY2" fmla="*/ 1992010 h 4115898"/>
              <a:gd name="connsiteX3" fmla="*/ 4152900 w 4152900"/>
              <a:gd name="connsiteY3" fmla="*/ 4115898 h 4115898"/>
              <a:gd name="connsiteX4" fmla="*/ 0 w 4152900"/>
              <a:gd name="connsiteY4" fmla="*/ 4115898 h 4115898"/>
              <a:gd name="connsiteX5" fmla="*/ 0 w 4152900"/>
              <a:gd name="connsiteY5" fmla="*/ 134448 h 4115898"/>
              <a:gd name="connsiteX0" fmla="*/ 0 w 4152900"/>
              <a:gd name="connsiteY0" fmla="*/ 8563 h 3990013"/>
              <a:gd name="connsiteX1" fmla="*/ 1607574 w 4152900"/>
              <a:gd name="connsiteY1" fmla="*/ 0 h 3990013"/>
              <a:gd name="connsiteX2" fmla="*/ 2073011 w 4152900"/>
              <a:gd name="connsiteY2" fmla="*/ 1866125 h 3990013"/>
              <a:gd name="connsiteX3" fmla="*/ 4152900 w 4152900"/>
              <a:gd name="connsiteY3" fmla="*/ 3990013 h 3990013"/>
              <a:gd name="connsiteX4" fmla="*/ 0 w 4152900"/>
              <a:gd name="connsiteY4" fmla="*/ 3990013 h 3990013"/>
              <a:gd name="connsiteX5" fmla="*/ 0 w 4152900"/>
              <a:gd name="connsiteY5" fmla="*/ 8563 h 3990013"/>
              <a:gd name="connsiteX0" fmla="*/ 0 w 4152900"/>
              <a:gd name="connsiteY0" fmla="*/ 8563 h 3990013"/>
              <a:gd name="connsiteX1" fmla="*/ 1607574 w 4152900"/>
              <a:gd name="connsiteY1" fmla="*/ 0 h 3990013"/>
              <a:gd name="connsiteX2" fmla="*/ 2073011 w 4152900"/>
              <a:gd name="connsiteY2" fmla="*/ 1866125 h 3990013"/>
              <a:gd name="connsiteX3" fmla="*/ 4152900 w 4152900"/>
              <a:gd name="connsiteY3" fmla="*/ 3990013 h 3990013"/>
              <a:gd name="connsiteX4" fmla="*/ 0 w 4152900"/>
              <a:gd name="connsiteY4" fmla="*/ 3990013 h 3990013"/>
              <a:gd name="connsiteX5" fmla="*/ 0 w 4152900"/>
              <a:gd name="connsiteY5" fmla="*/ 8563 h 3990013"/>
              <a:gd name="connsiteX0" fmla="*/ 0 w 4152900"/>
              <a:gd name="connsiteY0" fmla="*/ 51923 h 4033373"/>
              <a:gd name="connsiteX1" fmla="*/ 2073011 w 4152900"/>
              <a:gd name="connsiteY1" fmla="*/ 1909485 h 4033373"/>
              <a:gd name="connsiteX2" fmla="*/ 4152900 w 4152900"/>
              <a:gd name="connsiteY2" fmla="*/ 4033373 h 4033373"/>
              <a:gd name="connsiteX3" fmla="*/ 0 w 4152900"/>
              <a:gd name="connsiteY3" fmla="*/ 4033373 h 4033373"/>
              <a:gd name="connsiteX4" fmla="*/ 0 w 4152900"/>
              <a:gd name="connsiteY4" fmla="*/ 51923 h 4033373"/>
              <a:gd name="connsiteX0" fmla="*/ 0 w 4152900"/>
              <a:gd name="connsiteY0" fmla="*/ 39460 h 4020910"/>
              <a:gd name="connsiteX1" fmla="*/ 1759618 w 4152900"/>
              <a:gd name="connsiteY1" fmla="*/ 2475397 h 4020910"/>
              <a:gd name="connsiteX2" fmla="*/ 4152900 w 4152900"/>
              <a:gd name="connsiteY2" fmla="*/ 4020910 h 4020910"/>
              <a:gd name="connsiteX3" fmla="*/ 0 w 4152900"/>
              <a:gd name="connsiteY3" fmla="*/ 4020910 h 4020910"/>
              <a:gd name="connsiteX4" fmla="*/ 0 w 4152900"/>
              <a:gd name="connsiteY4" fmla="*/ 39460 h 4020910"/>
              <a:gd name="connsiteX0" fmla="*/ 0 w 4152900"/>
              <a:gd name="connsiteY0" fmla="*/ 48924 h 4030374"/>
              <a:gd name="connsiteX1" fmla="*/ 1759618 w 4152900"/>
              <a:gd name="connsiteY1" fmla="*/ 2484861 h 4030374"/>
              <a:gd name="connsiteX2" fmla="*/ 4152900 w 4152900"/>
              <a:gd name="connsiteY2" fmla="*/ 4030374 h 4030374"/>
              <a:gd name="connsiteX3" fmla="*/ 0 w 4152900"/>
              <a:gd name="connsiteY3" fmla="*/ 4030374 h 4030374"/>
              <a:gd name="connsiteX4" fmla="*/ 0 w 4152900"/>
              <a:gd name="connsiteY4" fmla="*/ 48924 h 4030374"/>
              <a:gd name="connsiteX0" fmla="*/ 0 w 4152900"/>
              <a:gd name="connsiteY0" fmla="*/ 0 h 3981450"/>
              <a:gd name="connsiteX1" fmla="*/ 1759618 w 4152900"/>
              <a:gd name="connsiteY1" fmla="*/ 2435937 h 3981450"/>
              <a:gd name="connsiteX2" fmla="*/ 4152900 w 4152900"/>
              <a:gd name="connsiteY2" fmla="*/ 3981450 h 3981450"/>
              <a:gd name="connsiteX3" fmla="*/ 0 w 4152900"/>
              <a:gd name="connsiteY3" fmla="*/ 3981450 h 3981450"/>
              <a:gd name="connsiteX4" fmla="*/ 0 w 4152900"/>
              <a:gd name="connsiteY4" fmla="*/ 0 h 398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2900" h="3981450">
                <a:moveTo>
                  <a:pt x="0" y="0"/>
                </a:moveTo>
                <a:cubicBezTo>
                  <a:pt x="1461964" y="320790"/>
                  <a:pt x="1694254" y="1290383"/>
                  <a:pt x="1759618" y="2435937"/>
                </a:cubicBezTo>
                <a:cubicBezTo>
                  <a:pt x="1824982" y="3581491"/>
                  <a:pt x="3971925" y="2641175"/>
                  <a:pt x="4152900" y="3981450"/>
                </a:cubicBezTo>
                <a:lnTo>
                  <a:pt x="0" y="3981450"/>
                </a:lnTo>
                <a:lnTo>
                  <a:pt x="0" y="0"/>
                </a:lnTo>
                <a:close/>
              </a:path>
            </a:pathLst>
          </a:custGeom>
          <a:solidFill>
            <a:srgbClr val="A6C3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6793409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B04CD96D-23C4-48F9-8BB1-C641F838BE49}"/>
              </a:ext>
            </a:extLst>
          </p:cNvPr>
          <p:cNvSpPr/>
          <p:nvPr/>
        </p:nvSpPr>
        <p:spPr>
          <a:xfrm>
            <a:off x="4611249" y="2522546"/>
            <a:ext cx="2429164" cy="558091"/>
          </a:xfrm>
          <a:prstGeom prst="rect">
            <a:avLst/>
          </a:prstGeom>
          <a:solidFill>
            <a:srgbClr val="EBA8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367A2BAB-399F-401E-8503-7FD3E1B2F00D}"/>
              </a:ext>
            </a:extLst>
          </p:cNvPr>
          <p:cNvSpPr/>
          <p:nvPr/>
        </p:nvSpPr>
        <p:spPr>
          <a:xfrm>
            <a:off x="10632817" y="0"/>
            <a:ext cx="1593731" cy="1419497"/>
          </a:xfrm>
          <a:custGeom>
            <a:avLst/>
            <a:gdLst>
              <a:gd name="connsiteX0" fmla="*/ 4648 w 7391400"/>
              <a:gd name="connsiteY0" fmla="*/ 0 h 6591971"/>
              <a:gd name="connsiteX1" fmla="*/ 7371596 w 7391400"/>
              <a:gd name="connsiteY1" fmla="*/ 0 h 6591971"/>
              <a:gd name="connsiteX2" fmla="*/ 7391400 w 7391400"/>
              <a:gd name="connsiteY2" fmla="*/ 5950652 h 6591971"/>
              <a:gd name="connsiteX3" fmla="*/ 3529694 w 7391400"/>
              <a:gd name="connsiteY3" fmla="*/ 5465800 h 6591971"/>
              <a:gd name="connsiteX4" fmla="*/ 2981550 w 7391400"/>
              <a:gd name="connsiteY4" fmla="*/ 2062229 h 6591971"/>
              <a:gd name="connsiteX5" fmla="*/ 4648 w 7391400"/>
              <a:gd name="connsiteY5" fmla="*/ 0 h 659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1400" h="6591971">
                <a:moveTo>
                  <a:pt x="4648" y="0"/>
                </a:moveTo>
                <a:lnTo>
                  <a:pt x="7371596" y="0"/>
                </a:lnTo>
                <a:cubicBezTo>
                  <a:pt x="7378197" y="1983551"/>
                  <a:pt x="7384799" y="3967101"/>
                  <a:pt x="7391400" y="5950652"/>
                </a:cubicBezTo>
                <a:cubicBezTo>
                  <a:pt x="6896311" y="6571165"/>
                  <a:pt x="4789466" y="7199770"/>
                  <a:pt x="3529694" y="5465800"/>
                </a:cubicBezTo>
                <a:cubicBezTo>
                  <a:pt x="2910240" y="4101497"/>
                  <a:pt x="3795384" y="3078814"/>
                  <a:pt x="2981550" y="2062229"/>
                </a:cubicBezTo>
                <a:cubicBezTo>
                  <a:pt x="2167716" y="1045644"/>
                  <a:pt x="-116596" y="2394604"/>
                  <a:pt x="4648" y="0"/>
                </a:cubicBezTo>
                <a:close/>
              </a:path>
            </a:pathLst>
          </a:custGeom>
          <a:solidFill>
            <a:srgbClr val="A6C3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Freeform 8">
            <a:extLst>
              <a:ext uri="{FF2B5EF4-FFF2-40B4-BE49-F238E27FC236}">
                <a16:creationId xmlns:a16="http://schemas.microsoft.com/office/drawing/2014/main" id="{9D830601-8331-40D6-867F-41863DAF0163}"/>
              </a:ext>
            </a:extLst>
          </p:cNvPr>
          <p:cNvSpPr>
            <a:spLocks/>
          </p:cNvSpPr>
          <p:nvPr/>
        </p:nvSpPr>
        <p:spPr bwMode="auto">
          <a:xfrm flipV="1">
            <a:off x="12071937" y="367754"/>
            <a:ext cx="309221" cy="309222"/>
          </a:xfrm>
          <a:custGeom>
            <a:avLst/>
            <a:gdLst>
              <a:gd name="T0" fmla="*/ 417 w 756"/>
              <a:gd name="T1" fmla="*/ 754 h 756"/>
              <a:gd name="T2" fmla="*/ 472 w 756"/>
              <a:gd name="T3" fmla="*/ 744 h 756"/>
              <a:gd name="T4" fmla="*/ 525 w 756"/>
              <a:gd name="T5" fmla="*/ 726 h 756"/>
              <a:gd name="T6" fmla="*/ 574 w 756"/>
              <a:gd name="T7" fmla="*/ 701 h 756"/>
              <a:gd name="T8" fmla="*/ 619 w 756"/>
              <a:gd name="T9" fmla="*/ 670 h 756"/>
              <a:gd name="T10" fmla="*/ 658 w 756"/>
              <a:gd name="T11" fmla="*/ 632 h 756"/>
              <a:gd name="T12" fmla="*/ 691 w 756"/>
              <a:gd name="T13" fmla="*/ 590 h 756"/>
              <a:gd name="T14" fmla="*/ 719 w 756"/>
              <a:gd name="T15" fmla="*/ 542 h 756"/>
              <a:gd name="T16" fmla="*/ 739 w 756"/>
              <a:gd name="T17" fmla="*/ 491 h 756"/>
              <a:gd name="T18" fmla="*/ 751 w 756"/>
              <a:gd name="T19" fmla="*/ 435 h 756"/>
              <a:gd name="T20" fmla="*/ 756 w 756"/>
              <a:gd name="T21" fmla="*/ 378 h 756"/>
              <a:gd name="T22" fmla="*/ 751 w 756"/>
              <a:gd name="T23" fmla="*/ 321 h 756"/>
              <a:gd name="T24" fmla="*/ 739 w 756"/>
              <a:gd name="T25" fmla="*/ 266 h 756"/>
              <a:gd name="T26" fmla="*/ 719 w 756"/>
              <a:gd name="T27" fmla="*/ 214 h 756"/>
              <a:gd name="T28" fmla="*/ 691 w 756"/>
              <a:gd name="T29" fmla="*/ 167 h 756"/>
              <a:gd name="T30" fmla="*/ 658 w 756"/>
              <a:gd name="T31" fmla="*/ 124 h 756"/>
              <a:gd name="T32" fmla="*/ 619 w 756"/>
              <a:gd name="T33" fmla="*/ 87 h 756"/>
              <a:gd name="T34" fmla="*/ 574 w 756"/>
              <a:gd name="T35" fmla="*/ 55 h 756"/>
              <a:gd name="T36" fmla="*/ 525 w 756"/>
              <a:gd name="T37" fmla="*/ 30 h 756"/>
              <a:gd name="T38" fmla="*/ 472 w 756"/>
              <a:gd name="T39" fmla="*/ 12 h 756"/>
              <a:gd name="T40" fmla="*/ 417 w 756"/>
              <a:gd name="T41" fmla="*/ 2 h 756"/>
              <a:gd name="T42" fmla="*/ 358 w 756"/>
              <a:gd name="T43" fmla="*/ 0 h 756"/>
              <a:gd name="T44" fmla="*/ 301 w 756"/>
              <a:gd name="T45" fmla="*/ 8 h 756"/>
              <a:gd name="T46" fmla="*/ 248 w 756"/>
              <a:gd name="T47" fmla="*/ 23 h 756"/>
              <a:gd name="T48" fmla="*/ 197 w 756"/>
              <a:gd name="T49" fmla="*/ 46 h 756"/>
              <a:gd name="T50" fmla="*/ 152 w 756"/>
              <a:gd name="T51" fmla="*/ 76 h 756"/>
              <a:gd name="T52" fmla="*/ 111 w 756"/>
              <a:gd name="T53" fmla="*/ 111 h 756"/>
              <a:gd name="T54" fmla="*/ 75 w 756"/>
              <a:gd name="T55" fmla="*/ 152 h 756"/>
              <a:gd name="T56" fmla="*/ 45 w 756"/>
              <a:gd name="T57" fmla="*/ 198 h 756"/>
              <a:gd name="T58" fmla="*/ 22 w 756"/>
              <a:gd name="T59" fmla="*/ 249 h 756"/>
              <a:gd name="T60" fmla="*/ 7 w 756"/>
              <a:gd name="T61" fmla="*/ 302 h 756"/>
              <a:gd name="T62" fmla="*/ 0 w 756"/>
              <a:gd name="T63" fmla="*/ 359 h 756"/>
              <a:gd name="T64" fmla="*/ 2 w 756"/>
              <a:gd name="T65" fmla="*/ 417 h 756"/>
              <a:gd name="T66" fmla="*/ 12 w 756"/>
              <a:gd name="T67" fmla="*/ 472 h 756"/>
              <a:gd name="T68" fmla="*/ 30 w 756"/>
              <a:gd name="T69" fmla="*/ 525 h 756"/>
              <a:gd name="T70" fmla="*/ 55 w 756"/>
              <a:gd name="T71" fmla="*/ 574 h 756"/>
              <a:gd name="T72" fmla="*/ 86 w 756"/>
              <a:gd name="T73" fmla="*/ 619 h 756"/>
              <a:gd name="T74" fmla="*/ 124 w 756"/>
              <a:gd name="T75" fmla="*/ 658 h 756"/>
              <a:gd name="T76" fmla="*/ 166 w 756"/>
              <a:gd name="T77" fmla="*/ 691 h 756"/>
              <a:gd name="T78" fmla="*/ 214 w 756"/>
              <a:gd name="T79" fmla="*/ 718 h 756"/>
              <a:gd name="T80" fmla="*/ 265 w 756"/>
              <a:gd name="T81" fmla="*/ 739 h 756"/>
              <a:gd name="T82" fmla="*/ 321 w 756"/>
              <a:gd name="T83" fmla="*/ 752 h 756"/>
              <a:gd name="T84" fmla="*/ 378 w 756"/>
              <a:gd name="T85" fmla="*/ 756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6" h="756">
                <a:moveTo>
                  <a:pt x="378" y="756"/>
                </a:moveTo>
                <a:lnTo>
                  <a:pt x="397" y="756"/>
                </a:lnTo>
                <a:lnTo>
                  <a:pt x="417" y="754"/>
                </a:lnTo>
                <a:lnTo>
                  <a:pt x="435" y="752"/>
                </a:lnTo>
                <a:lnTo>
                  <a:pt x="454" y="749"/>
                </a:lnTo>
                <a:lnTo>
                  <a:pt x="472" y="744"/>
                </a:lnTo>
                <a:lnTo>
                  <a:pt x="490" y="739"/>
                </a:lnTo>
                <a:lnTo>
                  <a:pt x="507" y="734"/>
                </a:lnTo>
                <a:lnTo>
                  <a:pt x="525" y="726"/>
                </a:lnTo>
                <a:lnTo>
                  <a:pt x="542" y="718"/>
                </a:lnTo>
                <a:lnTo>
                  <a:pt x="558" y="711"/>
                </a:lnTo>
                <a:lnTo>
                  <a:pt x="574" y="701"/>
                </a:lnTo>
                <a:lnTo>
                  <a:pt x="589" y="691"/>
                </a:lnTo>
                <a:lnTo>
                  <a:pt x="604" y="681"/>
                </a:lnTo>
                <a:lnTo>
                  <a:pt x="619" y="670"/>
                </a:lnTo>
                <a:lnTo>
                  <a:pt x="632" y="658"/>
                </a:lnTo>
                <a:lnTo>
                  <a:pt x="645" y="645"/>
                </a:lnTo>
                <a:lnTo>
                  <a:pt x="658" y="632"/>
                </a:lnTo>
                <a:lnTo>
                  <a:pt x="669" y="619"/>
                </a:lnTo>
                <a:lnTo>
                  <a:pt x="680" y="604"/>
                </a:lnTo>
                <a:lnTo>
                  <a:pt x="691" y="590"/>
                </a:lnTo>
                <a:lnTo>
                  <a:pt x="701" y="574"/>
                </a:lnTo>
                <a:lnTo>
                  <a:pt x="710" y="559"/>
                </a:lnTo>
                <a:lnTo>
                  <a:pt x="719" y="542"/>
                </a:lnTo>
                <a:lnTo>
                  <a:pt x="727" y="525"/>
                </a:lnTo>
                <a:lnTo>
                  <a:pt x="733" y="508"/>
                </a:lnTo>
                <a:lnTo>
                  <a:pt x="739" y="491"/>
                </a:lnTo>
                <a:lnTo>
                  <a:pt x="744" y="472"/>
                </a:lnTo>
                <a:lnTo>
                  <a:pt x="748" y="455"/>
                </a:lnTo>
                <a:lnTo>
                  <a:pt x="751" y="435"/>
                </a:lnTo>
                <a:lnTo>
                  <a:pt x="754" y="417"/>
                </a:lnTo>
                <a:lnTo>
                  <a:pt x="756" y="398"/>
                </a:lnTo>
                <a:lnTo>
                  <a:pt x="756" y="378"/>
                </a:lnTo>
                <a:lnTo>
                  <a:pt x="756" y="359"/>
                </a:lnTo>
                <a:lnTo>
                  <a:pt x="754" y="339"/>
                </a:lnTo>
                <a:lnTo>
                  <a:pt x="751" y="321"/>
                </a:lnTo>
                <a:lnTo>
                  <a:pt x="748" y="302"/>
                </a:lnTo>
                <a:lnTo>
                  <a:pt x="744" y="284"/>
                </a:lnTo>
                <a:lnTo>
                  <a:pt x="739" y="266"/>
                </a:lnTo>
                <a:lnTo>
                  <a:pt x="733" y="249"/>
                </a:lnTo>
                <a:lnTo>
                  <a:pt x="727" y="231"/>
                </a:lnTo>
                <a:lnTo>
                  <a:pt x="719" y="214"/>
                </a:lnTo>
                <a:lnTo>
                  <a:pt x="710" y="198"/>
                </a:lnTo>
                <a:lnTo>
                  <a:pt x="701" y="183"/>
                </a:lnTo>
                <a:lnTo>
                  <a:pt x="691" y="167"/>
                </a:lnTo>
                <a:lnTo>
                  <a:pt x="680" y="152"/>
                </a:lnTo>
                <a:lnTo>
                  <a:pt x="669" y="137"/>
                </a:lnTo>
                <a:lnTo>
                  <a:pt x="658" y="124"/>
                </a:lnTo>
                <a:lnTo>
                  <a:pt x="645" y="111"/>
                </a:lnTo>
                <a:lnTo>
                  <a:pt x="632" y="98"/>
                </a:lnTo>
                <a:lnTo>
                  <a:pt x="619" y="87"/>
                </a:lnTo>
                <a:lnTo>
                  <a:pt x="604" y="76"/>
                </a:lnTo>
                <a:lnTo>
                  <a:pt x="589" y="65"/>
                </a:lnTo>
                <a:lnTo>
                  <a:pt x="574" y="55"/>
                </a:lnTo>
                <a:lnTo>
                  <a:pt x="558" y="46"/>
                </a:lnTo>
                <a:lnTo>
                  <a:pt x="542" y="38"/>
                </a:lnTo>
                <a:lnTo>
                  <a:pt x="525" y="30"/>
                </a:lnTo>
                <a:lnTo>
                  <a:pt x="507" y="23"/>
                </a:lnTo>
                <a:lnTo>
                  <a:pt x="490" y="17"/>
                </a:lnTo>
                <a:lnTo>
                  <a:pt x="472" y="12"/>
                </a:lnTo>
                <a:lnTo>
                  <a:pt x="454" y="8"/>
                </a:lnTo>
                <a:lnTo>
                  <a:pt x="435" y="5"/>
                </a:lnTo>
                <a:lnTo>
                  <a:pt x="417" y="2"/>
                </a:lnTo>
                <a:lnTo>
                  <a:pt x="397" y="0"/>
                </a:lnTo>
                <a:lnTo>
                  <a:pt x="378" y="0"/>
                </a:lnTo>
                <a:lnTo>
                  <a:pt x="358" y="0"/>
                </a:lnTo>
                <a:lnTo>
                  <a:pt x="339" y="2"/>
                </a:lnTo>
                <a:lnTo>
                  <a:pt x="321" y="5"/>
                </a:lnTo>
                <a:lnTo>
                  <a:pt x="301" y="8"/>
                </a:lnTo>
                <a:lnTo>
                  <a:pt x="284" y="12"/>
                </a:lnTo>
                <a:lnTo>
                  <a:pt x="265" y="17"/>
                </a:lnTo>
                <a:lnTo>
                  <a:pt x="248" y="23"/>
                </a:lnTo>
                <a:lnTo>
                  <a:pt x="231" y="30"/>
                </a:lnTo>
                <a:lnTo>
                  <a:pt x="214" y="38"/>
                </a:lnTo>
                <a:lnTo>
                  <a:pt x="197" y="46"/>
                </a:lnTo>
                <a:lnTo>
                  <a:pt x="182" y="55"/>
                </a:lnTo>
                <a:lnTo>
                  <a:pt x="166" y="65"/>
                </a:lnTo>
                <a:lnTo>
                  <a:pt x="152" y="76"/>
                </a:lnTo>
                <a:lnTo>
                  <a:pt x="137" y="87"/>
                </a:lnTo>
                <a:lnTo>
                  <a:pt x="124" y="98"/>
                </a:lnTo>
                <a:lnTo>
                  <a:pt x="111" y="111"/>
                </a:lnTo>
                <a:lnTo>
                  <a:pt x="98" y="124"/>
                </a:lnTo>
                <a:lnTo>
                  <a:pt x="86" y="137"/>
                </a:lnTo>
                <a:lnTo>
                  <a:pt x="75" y="152"/>
                </a:lnTo>
                <a:lnTo>
                  <a:pt x="65" y="167"/>
                </a:lnTo>
                <a:lnTo>
                  <a:pt x="55" y="183"/>
                </a:lnTo>
                <a:lnTo>
                  <a:pt x="45" y="198"/>
                </a:lnTo>
                <a:lnTo>
                  <a:pt x="38" y="214"/>
                </a:lnTo>
                <a:lnTo>
                  <a:pt x="30" y="231"/>
                </a:lnTo>
                <a:lnTo>
                  <a:pt x="22" y="249"/>
                </a:lnTo>
                <a:lnTo>
                  <a:pt x="17" y="266"/>
                </a:lnTo>
                <a:lnTo>
                  <a:pt x="12" y="284"/>
                </a:lnTo>
                <a:lnTo>
                  <a:pt x="7" y="302"/>
                </a:lnTo>
                <a:lnTo>
                  <a:pt x="4" y="321"/>
                </a:lnTo>
                <a:lnTo>
                  <a:pt x="2" y="339"/>
                </a:lnTo>
                <a:lnTo>
                  <a:pt x="0" y="359"/>
                </a:lnTo>
                <a:lnTo>
                  <a:pt x="0" y="378"/>
                </a:lnTo>
                <a:lnTo>
                  <a:pt x="0" y="398"/>
                </a:lnTo>
                <a:lnTo>
                  <a:pt x="2" y="417"/>
                </a:lnTo>
                <a:lnTo>
                  <a:pt x="4" y="435"/>
                </a:lnTo>
                <a:lnTo>
                  <a:pt x="7" y="455"/>
                </a:lnTo>
                <a:lnTo>
                  <a:pt x="12" y="472"/>
                </a:lnTo>
                <a:lnTo>
                  <a:pt x="17" y="491"/>
                </a:lnTo>
                <a:lnTo>
                  <a:pt x="22" y="508"/>
                </a:lnTo>
                <a:lnTo>
                  <a:pt x="30" y="525"/>
                </a:lnTo>
                <a:lnTo>
                  <a:pt x="38" y="542"/>
                </a:lnTo>
                <a:lnTo>
                  <a:pt x="45" y="559"/>
                </a:lnTo>
                <a:lnTo>
                  <a:pt x="55" y="574"/>
                </a:lnTo>
                <a:lnTo>
                  <a:pt x="65" y="590"/>
                </a:lnTo>
                <a:lnTo>
                  <a:pt x="75" y="604"/>
                </a:lnTo>
                <a:lnTo>
                  <a:pt x="86" y="619"/>
                </a:lnTo>
                <a:lnTo>
                  <a:pt x="98" y="632"/>
                </a:lnTo>
                <a:lnTo>
                  <a:pt x="111" y="645"/>
                </a:lnTo>
                <a:lnTo>
                  <a:pt x="124" y="658"/>
                </a:lnTo>
                <a:lnTo>
                  <a:pt x="137" y="670"/>
                </a:lnTo>
                <a:lnTo>
                  <a:pt x="152" y="681"/>
                </a:lnTo>
                <a:lnTo>
                  <a:pt x="166" y="691"/>
                </a:lnTo>
                <a:lnTo>
                  <a:pt x="182" y="701"/>
                </a:lnTo>
                <a:lnTo>
                  <a:pt x="197" y="711"/>
                </a:lnTo>
                <a:lnTo>
                  <a:pt x="214" y="718"/>
                </a:lnTo>
                <a:lnTo>
                  <a:pt x="231" y="726"/>
                </a:lnTo>
                <a:lnTo>
                  <a:pt x="248" y="734"/>
                </a:lnTo>
                <a:lnTo>
                  <a:pt x="265" y="739"/>
                </a:lnTo>
                <a:lnTo>
                  <a:pt x="284" y="744"/>
                </a:lnTo>
                <a:lnTo>
                  <a:pt x="301" y="749"/>
                </a:lnTo>
                <a:lnTo>
                  <a:pt x="321" y="752"/>
                </a:lnTo>
                <a:lnTo>
                  <a:pt x="339" y="754"/>
                </a:lnTo>
                <a:lnTo>
                  <a:pt x="358" y="756"/>
                </a:lnTo>
                <a:lnTo>
                  <a:pt x="378" y="756"/>
                </a:lnTo>
                <a:close/>
              </a:path>
            </a:pathLst>
          </a:custGeom>
          <a:gradFill flip="none" rotWithShape="1">
            <a:gsLst>
              <a:gs pos="0">
                <a:schemeClr val="bg1"/>
              </a:gs>
              <a:gs pos="100000">
                <a:srgbClr val="F0F0F0"/>
              </a:gs>
            </a:gsLst>
            <a:lin ang="10200000" scaled="0"/>
            <a:tileRect/>
          </a:gradFill>
          <a:ln>
            <a:noFill/>
          </a:ln>
          <a:effectLst>
            <a:outerShdw blurRad="1270000" dist="812800" dir="2700000" sx="80000" sy="8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7" name="Freeform: Shape 6">
            <a:extLst>
              <a:ext uri="{FF2B5EF4-FFF2-40B4-BE49-F238E27FC236}">
                <a16:creationId xmlns:a16="http://schemas.microsoft.com/office/drawing/2014/main" id="{9CC4589A-D4D3-4191-8538-9A7A0DE97EB7}"/>
              </a:ext>
            </a:extLst>
          </p:cNvPr>
          <p:cNvSpPr/>
          <p:nvPr/>
        </p:nvSpPr>
        <p:spPr>
          <a:xfrm>
            <a:off x="0" y="5561970"/>
            <a:ext cx="1108825" cy="1296030"/>
          </a:xfrm>
          <a:custGeom>
            <a:avLst/>
            <a:gdLst>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76554"/>
              <a:gd name="connsiteY0" fmla="*/ 0 h 3981450"/>
              <a:gd name="connsiteX1" fmla="*/ 3409950 w 3876554"/>
              <a:gd name="connsiteY1" fmla="*/ 2076450 h 3981450"/>
              <a:gd name="connsiteX2" fmla="*/ 3657600 w 3876554"/>
              <a:gd name="connsiteY2" fmla="*/ 3981450 h 3981450"/>
              <a:gd name="connsiteX3" fmla="*/ 38100 w 3876554"/>
              <a:gd name="connsiteY3" fmla="*/ 3962400 h 3981450"/>
              <a:gd name="connsiteX4" fmla="*/ 0 w 3876554"/>
              <a:gd name="connsiteY4" fmla="*/ 0 h 3981450"/>
              <a:gd name="connsiteX0" fmla="*/ 0 w 3916378"/>
              <a:gd name="connsiteY0" fmla="*/ 0 h 3981450"/>
              <a:gd name="connsiteX1" fmla="*/ 3409950 w 3916378"/>
              <a:gd name="connsiteY1" fmla="*/ 2076450 h 3981450"/>
              <a:gd name="connsiteX2" fmla="*/ 3657600 w 3916378"/>
              <a:gd name="connsiteY2" fmla="*/ 3981450 h 3981450"/>
              <a:gd name="connsiteX3" fmla="*/ 38100 w 3916378"/>
              <a:gd name="connsiteY3" fmla="*/ 3962400 h 3981450"/>
              <a:gd name="connsiteX4" fmla="*/ 0 w 3916378"/>
              <a:gd name="connsiteY4" fmla="*/ 0 h 3981450"/>
              <a:gd name="connsiteX0" fmla="*/ 0 w 3873335"/>
              <a:gd name="connsiteY0" fmla="*/ 0 h 3981450"/>
              <a:gd name="connsiteX1" fmla="*/ 3409950 w 3873335"/>
              <a:gd name="connsiteY1" fmla="*/ 2076450 h 3981450"/>
              <a:gd name="connsiteX2" fmla="*/ 3657600 w 3873335"/>
              <a:gd name="connsiteY2" fmla="*/ 3981450 h 3981450"/>
              <a:gd name="connsiteX3" fmla="*/ 38100 w 3873335"/>
              <a:gd name="connsiteY3" fmla="*/ 3962400 h 3981450"/>
              <a:gd name="connsiteX4" fmla="*/ 0 w 3873335"/>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38100 w 3786126"/>
              <a:gd name="connsiteY3" fmla="*/ 396240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4032226"/>
              <a:gd name="connsiteY0" fmla="*/ 0 h 4003693"/>
              <a:gd name="connsiteX1" fmla="*/ 3409950 w 4032226"/>
              <a:gd name="connsiteY1" fmla="*/ 2076450 h 4003693"/>
              <a:gd name="connsiteX2" fmla="*/ 3943350 w 4032226"/>
              <a:gd name="connsiteY2" fmla="*/ 4003693 h 4003693"/>
              <a:gd name="connsiteX3" fmla="*/ 0 w 4032226"/>
              <a:gd name="connsiteY3" fmla="*/ 3981450 h 4003693"/>
              <a:gd name="connsiteX4" fmla="*/ 0 w 4032226"/>
              <a:gd name="connsiteY4" fmla="*/ 0 h 4003693"/>
              <a:gd name="connsiteX0" fmla="*/ 0 w 3948509"/>
              <a:gd name="connsiteY0" fmla="*/ 0 h 4003693"/>
              <a:gd name="connsiteX1" fmla="*/ 3409950 w 3948509"/>
              <a:gd name="connsiteY1" fmla="*/ 2076450 h 4003693"/>
              <a:gd name="connsiteX2" fmla="*/ 3943350 w 3948509"/>
              <a:gd name="connsiteY2" fmla="*/ 4003693 h 4003693"/>
              <a:gd name="connsiteX3" fmla="*/ 0 w 3948509"/>
              <a:gd name="connsiteY3" fmla="*/ 3981450 h 4003693"/>
              <a:gd name="connsiteX4" fmla="*/ 0 w 3948509"/>
              <a:gd name="connsiteY4" fmla="*/ 0 h 4003693"/>
              <a:gd name="connsiteX0" fmla="*/ 0 w 3943350"/>
              <a:gd name="connsiteY0" fmla="*/ 0 h 4003693"/>
              <a:gd name="connsiteX1" fmla="*/ 3333750 w 3943350"/>
              <a:gd name="connsiteY1" fmla="*/ 1942994 h 4003693"/>
              <a:gd name="connsiteX2" fmla="*/ 3943350 w 3943350"/>
              <a:gd name="connsiteY2" fmla="*/ 4003693 h 4003693"/>
              <a:gd name="connsiteX3" fmla="*/ 0 w 3943350"/>
              <a:gd name="connsiteY3" fmla="*/ 3981450 h 4003693"/>
              <a:gd name="connsiteX4" fmla="*/ 0 w 3943350"/>
              <a:gd name="connsiteY4" fmla="*/ 0 h 4003693"/>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314198 h 4295648"/>
              <a:gd name="connsiteX1" fmla="*/ 1607574 w 4152900"/>
              <a:gd name="connsiteY1" fmla="*/ 305635 h 4295648"/>
              <a:gd name="connsiteX2" fmla="*/ 3200400 w 4152900"/>
              <a:gd name="connsiteY2" fmla="*/ 2034764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314198 h 4295648"/>
              <a:gd name="connsiteX1" fmla="*/ 1607574 w 4152900"/>
              <a:gd name="connsiteY1" fmla="*/ 305635 h 4295648"/>
              <a:gd name="connsiteX2" fmla="*/ 3200400 w 4152900"/>
              <a:gd name="connsiteY2" fmla="*/ 2034764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314198 h 4295648"/>
              <a:gd name="connsiteX1" fmla="*/ 1607574 w 4152900"/>
              <a:gd name="connsiteY1" fmla="*/ 305635 h 4295648"/>
              <a:gd name="connsiteX2" fmla="*/ 2073011 w 4152900"/>
              <a:gd name="connsiteY2" fmla="*/ 2171760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134448 h 4115898"/>
              <a:gd name="connsiteX1" fmla="*/ 1607574 w 4152900"/>
              <a:gd name="connsiteY1" fmla="*/ 125885 h 4115898"/>
              <a:gd name="connsiteX2" fmla="*/ 2073011 w 4152900"/>
              <a:gd name="connsiteY2" fmla="*/ 1992010 h 4115898"/>
              <a:gd name="connsiteX3" fmla="*/ 4152900 w 4152900"/>
              <a:gd name="connsiteY3" fmla="*/ 4115898 h 4115898"/>
              <a:gd name="connsiteX4" fmla="*/ 0 w 4152900"/>
              <a:gd name="connsiteY4" fmla="*/ 4115898 h 4115898"/>
              <a:gd name="connsiteX5" fmla="*/ 0 w 4152900"/>
              <a:gd name="connsiteY5" fmla="*/ 134448 h 4115898"/>
              <a:gd name="connsiteX0" fmla="*/ 0 w 4152900"/>
              <a:gd name="connsiteY0" fmla="*/ 8563 h 3990013"/>
              <a:gd name="connsiteX1" fmla="*/ 1607574 w 4152900"/>
              <a:gd name="connsiteY1" fmla="*/ 0 h 3990013"/>
              <a:gd name="connsiteX2" fmla="*/ 2073011 w 4152900"/>
              <a:gd name="connsiteY2" fmla="*/ 1866125 h 3990013"/>
              <a:gd name="connsiteX3" fmla="*/ 4152900 w 4152900"/>
              <a:gd name="connsiteY3" fmla="*/ 3990013 h 3990013"/>
              <a:gd name="connsiteX4" fmla="*/ 0 w 4152900"/>
              <a:gd name="connsiteY4" fmla="*/ 3990013 h 3990013"/>
              <a:gd name="connsiteX5" fmla="*/ 0 w 4152900"/>
              <a:gd name="connsiteY5" fmla="*/ 8563 h 3990013"/>
              <a:gd name="connsiteX0" fmla="*/ 0 w 4152900"/>
              <a:gd name="connsiteY0" fmla="*/ 8563 h 3990013"/>
              <a:gd name="connsiteX1" fmla="*/ 1607574 w 4152900"/>
              <a:gd name="connsiteY1" fmla="*/ 0 h 3990013"/>
              <a:gd name="connsiteX2" fmla="*/ 2073011 w 4152900"/>
              <a:gd name="connsiteY2" fmla="*/ 1866125 h 3990013"/>
              <a:gd name="connsiteX3" fmla="*/ 4152900 w 4152900"/>
              <a:gd name="connsiteY3" fmla="*/ 3990013 h 3990013"/>
              <a:gd name="connsiteX4" fmla="*/ 0 w 4152900"/>
              <a:gd name="connsiteY4" fmla="*/ 3990013 h 3990013"/>
              <a:gd name="connsiteX5" fmla="*/ 0 w 4152900"/>
              <a:gd name="connsiteY5" fmla="*/ 8563 h 3990013"/>
              <a:gd name="connsiteX0" fmla="*/ 0 w 4152900"/>
              <a:gd name="connsiteY0" fmla="*/ 51923 h 4033373"/>
              <a:gd name="connsiteX1" fmla="*/ 2073011 w 4152900"/>
              <a:gd name="connsiteY1" fmla="*/ 1909485 h 4033373"/>
              <a:gd name="connsiteX2" fmla="*/ 4152900 w 4152900"/>
              <a:gd name="connsiteY2" fmla="*/ 4033373 h 4033373"/>
              <a:gd name="connsiteX3" fmla="*/ 0 w 4152900"/>
              <a:gd name="connsiteY3" fmla="*/ 4033373 h 4033373"/>
              <a:gd name="connsiteX4" fmla="*/ 0 w 4152900"/>
              <a:gd name="connsiteY4" fmla="*/ 51923 h 4033373"/>
              <a:gd name="connsiteX0" fmla="*/ 0 w 4152900"/>
              <a:gd name="connsiteY0" fmla="*/ 39460 h 4020910"/>
              <a:gd name="connsiteX1" fmla="*/ 1759618 w 4152900"/>
              <a:gd name="connsiteY1" fmla="*/ 2475397 h 4020910"/>
              <a:gd name="connsiteX2" fmla="*/ 4152900 w 4152900"/>
              <a:gd name="connsiteY2" fmla="*/ 4020910 h 4020910"/>
              <a:gd name="connsiteX3" fmla="*/ 0 w 4152900"/>
              <a:gd name="connsiteY3" fmla="*/ 4020910 h 4020910"/>
              <a:gd name="connsiteX4" fmla="*/ 0 w 4152900"/>
              <a:gd name="connsiteY4" fmla="*/ 39460 h 4020910"/>
              <a:gd name="connsiteX0" fmla="*/ 0 w 4152900"/>
              <a:gd name="connsiteY0" fmla="*/ 48924 h 4030374"/>
              <a:gd name="connsiteX1" fmla="*/ 1759618 w 4152900"/>
              <a:gd name="connsiteY1" fmla="*/ 2484861 h 4030374"/>
              <a:gd name="connsiteX2" fmla="*/ 4152900 w 4152900"/>
              <a:gd name="connsiteY2" fmla="*/ 4030374 h 4030374"/>
              <a:gd name="connsiteX3" fmla="*/ 0 w 4152900"/>
              <a:gd name="connsiteY3" fmla="*/ 4030374 h 4030374"/>
              <a:gd name="connsiteX4" fmla="*/ 0 w 4152900"/>
              <a:gd name="connsiteY4" fmla="*/ 48924 h 4030374"/>
              <a:gd name="connsiteX0" fmla="*/ 0 w 4152900"/>
              <a:gd name="connsiteY0" fmla="*/ 0 h 3981450"/>
              <a:gd name="connsiteX1" fmla="*/ 1759618 w 4152900"/>
              <a:gd name="connsiteY1" fmla="*/ 2435937 h 3981450"/>
              <a:gd name="connsiteX2" fmla="*/ 4152900 w 4152900"/>
              <a:gd name="connsiteY2" fmla="*/ 3981450 h 3981450"/>
              <a:gd name="connsiteX3" fmla="*/ 0 w 4152900"/>
              <a:gd name="connsiteY3" fmla="*/ 3981450 h 3981450"/>
              <a:gd name="connsiteX4" fmla="*/ 0 w 4152900"/>
              <a:gd name="connsiteY4" fmla="*/ 0 h 398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2900" h="3981450">
                <a:moveTo>
                  <a:pt x="0" y="0"/>
                </a:moveTo>
                <a:cubicBezTo>
                  <a:pt x="1461964" y="320790"/>
                  <a:pt x="1694254" y="1290383"/>
                  <a:pt x="1759618" y="2435937"/>
                </a:cubicBezTo>
                <a:cubicBezTo>
                  <a:pt x="1824982" y="3581491"/>
                  <a:pt x="3971925" y="2641175"/>
                  <a:pt x="4152900" y="3981450"/>
                </a:cubicBezTo>
                <a:lnTo>
                  <a:pt x="0" y="3981450"/>
                </a:lnTo>
                <a:lnTo>
                  <a:pt x="0" y="0"/>
                </a:lnTo>
                <a:close/>
              </a:path>
            </a:pathLst>
          </a:custGeom>
          <a:solidFill>
            <a:srgbClr val="A6C3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Freeform 8">
            <a:extLst>
              <a:ext uri="{FF2B5EF4-FFF2-40B4-BE49-F238E27FC236}">
                <a16:creationId xmlns:a16="http://schemas.microsoft.com/office/drawing/2014/main" id="{C056453B-5B29-4BBB-9FD2-D20FABE2BE50}"/>
              </a:ext>
            </a:extLst>
          </p:cNvPr>
          <p:cNvSpPr>
            <a:spLocks/>
          </p:cNvSpPr>
          <p:nvPr/>
        </p:nvSpPr>
        <p:spPr bwMode="auto">
          <a:xfrm>
            <a:off x="650046" y="6714310"/>
            <a:ext cx="278675" cy="278675"/>
          </a:xfrm>
          <a:custGeom>
            <a:avLst/>
            <a:gdLst>
              <a:gd name="T0" fmla="*/ 417 w 756"/>
              <a:gd name="T1" fmla="*/ 754 h 756"/>
              <a:gd name="T2" fmla="*/ 472 w 756"/>
              <a:gd name="T3" fmla="*/ 744 h 756"/>
              <a:gd name="T4" fmla="*/ 525 w 756"/>
              <a:gd name="T5" fmla="*/ 726 h 756"/>
              <a:gd name="T6" fmla="*/ 574 w 756"/>
              <a:gd name="T7" fmla="*/ 701 h 756"/>
              <a:gd name="T8" fmla="*/ 619 w 756"/>
              <a:gd name="T9" fmla="*/ 670 h 756"/>
              <a:gd name="T10" fmla="*/ 658 w 756"/>
              <a:gd name="T11" fmla="*/ 632 h 756"/>
              <a:gd name="T12" fmla="*/ 691 w 756"/>
              <a:gd name="T13" fmla="*/ 590 h 756"/>
              <a:gd name="T14" fmla="*/ 719 w 756"/>
              <a:gd name="T15" fmla="*/ 542 h 756"/>
              <a:gd name="T16" fmla="*/ 739 w 756"/>
              <a:gd name="T17" fmla="*/ 491 h 756"/>
              <a:gd name="T18" fmla="*/ 751 w 756"/>
              <a:gd name="T19" fmla="*/ 435 h 756"/>
              <a:gd name="T20" fmla="*/ 756 w 756"/>
              <a:gd name="T21" fmla="*/ 378 h 756"/>
              <a:gd name="T22" fmla="*/ 751 w 756"/>
              <a:gd name="T23" fmla="*/ 321 h 756"/>
              <a:gd name="T24" fmla="*/ 739 w 756"/>
              <a:gd name="T25" fmla="*/ 266 h 756"/>
              <a:gd name="T26" fmla="*/ 719 w 756"/>
              <a:gd name="T27" fmla="*/ 214 h 756"/>
              <a:gd name="T28" fmla="*/ 691 w 756"/>
              <a:gd name="T29" fmla="*/ 167 h 756"/>
              <a:gd name="T30" fmla="*/ 658 w 756"/>
              <a:gd name="T31" fmla="*/ 124 h 756"/>
              <a:gd name="T32" fmla="*/ 619 w 756"/>
              <a:gd name="T33" fmla="*/ 87 h 756"/>
              <a:gd name="T34" fmla="*/ 574 w 756"/>
              <a:gd name="T35" fmla="*/ 55 h 756"/>
              <a:gd name="T36" fmla="*/ 525 w 756"/>
              <a:gd name="T37" fmla="*/ 30 h 756"/>
              <a:gd name="T38" fmla="*/ 472 w 756"/>
              <a:gd name="T39" fmla="*/ 12 h 756"/>
              <a:gd name="T40" fmla="*/ 417 w 756"/>
              <a:gd name="T41" fmla="*/ 2 h 756"/>
              <a:gd name="T42" fmla="*/ 358 w 756"/>
              <a:gd name="T43" fmla="*/ 0 h 756"/>
              <a:gd name="T44" fmla="*/ 301 w 756"/>
              <a:gd name="T45" fmla="*/ 8 h 756"/>
              <a:gd name="T46" fmla="*/ 248 w 756"/>
              <a:gd name="T47" fmla="*/ 23 h 756"/>
              <a:gd name="T48" fmla="*/ 197 w 756"/>
              <a:gd name="T49" fmla="*/ 46 h 756"/>
              <a:gd name="T50" fmla="*/ 152 w 756"/>
              <a:gd name="T51" fmla="*/ 76 h 756"/>
              <a:gd name="T52" fmla="*/ 111 w 756"/>
              <a:gd name="T53" fmla="*/ 111 h 756"/>
              <a:gd name="T54" fmla="*/ 75 w 756"/>
              <a:gd name="T55" fmla="*/ 152 h 756"/>
              <a:gd name="T56" fmla="*/ 45 w 756"/>
              <a:gd name="T57" fmla="*/ 198 h 756"/>
              <a:gd name="T58" fmla="*/ 22 w 756"/>
              <a:gd name="T59" fmla="*/ 249 h 756"/>
              <a:gd name="T60" fmla="*/ 7 w 756"/>
              <a:gd name="T61" fmla="*/ 302 h 756"/>
              <a:gd name="T62" fmla="*/ 0 w 756"/>
              <a:gd name="T63" fmla="*/ 359 h 756"/>
              <a:gd name="T64" fmla="*/ 2 w 756"/>
              <a:gd name="T65" fmla="*/ 417 h 756"/>
              <a:gd name="T66" fmla="*/ 12 w 756"/>
              <a:gd name="T67" fmla="*/ 472 h 756"/>
              <a:gd name="T68" fmla="*/ 30 w 756"/>
              <a:gd name="T69" fmla="*/ 525 h 756"/>
              <a:gd name="T70" fmla="*/ 55 w 756"/>
              <a:gd name="T71" fmla="*/ 574 h 756"/>
              <a:gd name="T72" fmla="*/ 86 w 756"/>
              <a:gd name="T73" fmla="*/ 619 h 756"/>
              <a:gd name="T74" fmla="*/ 124 w 756"/>
              <a:gd name="T75" fmla="*/ 658 h 756"/>
              <a:gd name="T76" fmla="*/ 166 w 756"/>
              <a:gd name="T77" fmla="*/ 691 h 756"/>
              <a:gd name="T78" fmla="*/ 214 w 756"/>
              <a:gd name="T79" fmla="*/ 718 h 756"/>
              <a:gd name="T80" fmla="*/ 265 w 756"/>
              <a:gd name="T81" fmla="*/ 739 h 756"/>
              <a:gd name="T82" fmla="*/ 321 w 756"/>
              <a:gd name="T83" fmla="*/ 752 h 756"/>
              <a:gd name="T84" fmla="*/ 378 w 756"/>
              <a:gd name="T85" fmla="*/ 756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6" h="756">
                <a:moveTo>
                  <a:pt x="378" y="756"/>
                </a:moveTo>
                <a:lnTo>
                  <a:pt x="397" y="756"/>
                </a:lnTo>
                <a:lnTo>
                  <a:pt x="417" y="754"/>
                </a:lnTo>
                <a:lnTo>
                  <a:pt x="435" y="752"/>
                </a:lnTo>
                <a:lnTo>
                  <a:pt x="454" y="749"/>
                </a:lnTo>
                <a:lnTo>
                  <a:pt x="472" y="744"/>
                </a:lnTo>
                <a:lnTo>
                  <a:pt x="490" y="739"/>
                </a:lnTo>
                <a:lnTo>
                  <a:pt x="507" y="734"/>
                </a:lnTo>
                <a:lnTo>
                  <a:pt x="525" y="726"/>
                </a:lnTo>
                <a:lnTo>
                  <a:pt x="542" y="718"/>
                </a:lnTo>
                <a:lnTo>
                  <a:pt x="558" y="711"/>
                </a:lnTo>
                <a:lnTo>
                  <a:pt x="574" y="701"/>
                </a:lnTo>
                <a:lnTo>
                  <a:pt x="589" y="691"/>
                </a:lnTo>
                <a:lnTo>
                  <a:pt x="604" y="681"/>
                </a:lnTo>
                <a:lnTo>
                  <a:pt x="619" y="670"/>
                </a:lnTo>
                <a:lnTo>
                  <a:pt x="632" y="658"/>
                </a:lnTo>
                <a:lnTo>
                  <a:pt x="645" y="645"/>
                </a:lnTo>
                <a:lnTo>
                  <a:pt x="658" y="632"/>
                </a:lnTo>
                <a:lnTo>
                  <a:pt x="669" y="619"/>
                </a:lnTo>
                <a:lnTo>
                  <a:pt x="680" y="604"/>
                </a:lnTo>
                <a:lnTo>
                  <a:pt x="691" y="590"/>
                </a:lnTo>
                <a:lnTo>
                  <a:pt x="701" y="574"/>
                </a:lnTo>
                <a:lnTo>
                  <a:pt x="710" y="559"/>
                </a:lnTo>
                <a:lnTo>
                  <a:pt x="719" y="542"/>
                </a:lnTo>
                <a:lnTo>
                  <a:pt x="727" y="525"/>
                </a:lnTo>
                <a:lnTo>
                  <a:pt x="733" y="508"/>
                </a:lnTo>
                <a:lnTo>
                  <a:pt x="739" y="491"/>
                </a:lnTo>
                <a:lnTo>
                  <a:pt x="744" y="472"/>
                </a:lnTo>
                <a:lnTo>
                  <a:pt x="748" y="455"/>
                </a:lnTo>
                <a:lnTo>
                  <a:pt x="751" y="435"/>
                </a:lnTo>
                <a:lnTo>
                  <a:pt x="754" y="417"/>
                </a:lnTo>
                <a:lnTo>
                  <a:pt x="756" y="398"/>
                </a:lnTo>
                <a:lnTo>
                  <a:pt x="756" y="378"/>
                </a:lnTo>
                <a:lnTo>
                  <a:pt x="756" y="359"/>
                </a:lnTo>
                <a:lnTo>
                  <a:pt x="754" y="339"/>
                </a:lnTo>
                <a:lnTo>
                  <a:pt x="751" y="321"/>
                </a:lnTo>
                <a:lnTo>
                  <a:pt x="748" y="302"/>
                </a:lnTo>
                <a:lnTo>
                  <a:pt x="744" y="284"/>
                </a:lnTo>
                <a:lnTo>
                  <a:pt x="739" y="266"/>
                </a:lnTo>
                <a:lnTo>
                  <a:pt x="733" y="249"/>
                </a:lnTo>
                <a:lnTo>
                  <a:pt x="727" y="231"/>
                </a:lnTo>
                <a:lnTo>
                  <a:pt x="719" y="214"/>
                </a:lnTo>
                <a:lnTo>
                  <a:pt x="710" y="198"/>
                </a:lnTo>
                <a:lnTo>
                  <a:pt x="701" y="183"/>
                </a:lnTo>
                <a:lnTo>
                  <a:pt x="691" y="167"/>
                </a:lnTo>
                <a:lnTo>
                  <a:pt x="680" y="152"/>
                </a:lnTo>
                <a:lnTo>
                  <a:pt x="669" y="137"/>
                </a:lnTo>
                <a:lnTo>
                  <a:pt x="658" y="124"/>
                </a:lnTo>
                <a:lnTo>
                  <a:pt x="645" y="111"/>
                </a:lnTo>
                <a:lnTo>
                  <a:pt x="632" y="98"/>
                </a:lnTo>
                <a:lnTo>
                  <a:pt x="619" y="87"/>
                </a:lnTo>
                <a:lnTo>
                  <a:pt x="604" y="76"/>
                </a:lnTo>
                <a:lnTo>
                  <a:pt x="589" y="65"/>
                </a:lnTo>
                <a:lnTo>
                  <a:pt x="574" y="55"/>
                </a:lnTo>
                <a:lnTo>
                  <a:pt x="558" y="46"/>
                </a:lnTo>
                <a:lnTo>
                  <a:pt x="542" y="38"/>
                </a:lnTo>
                <a:lnTo>
                  <a:pt x="525" y="30"/>
                </a:lnTo>
                <a:lnTo>
                  <a:pt x="507" y="23"/>
                </a:lnTo>
                <a:lnTo>
                  <a:pt x="490" y="17"/>
                </a:lnTo>
                <a:lnTo>
                  <a:pt x="472" y="12"/>
                </a:lnTo>
                <a:lnTo>
                  <a:pt x="454" y="8"/>
                </a:lnTo>
                <a:lnTo>
                  <a:pt x="435" y="5"/>
                </a:lnTo>
                <a:lnTo>
                  <a:pt x="417" y="2"/>
                </a:lnTo>
                <a:lnTo>
                  <a:pt x="397" y="0"/>
                </a:lnTo>
                <a:lnTo>
                  <a:pt x="378" y="0"/>
                </a:lnTo>
                <a:lnTo>
                  <a:pt x="358" y="0"/>
                </a:lnTo>
                <a:lnTo>
                  <a:pt x="339" y="2"/>
                </a:lnTo>
                <a:lnTo>
                  <a:pt x="321" y="5"/>
                </a:lnTo>
                <a:lnTo>
                  <a:pt x="301" y="8"/>
                </a:lnTo>
                <a:lnTo>
                  <a:pt x="284" y="12"/>
                </a:lnTo>
                <a:lnTo>
                  <a:pt x="265" y="17"/>
                </a:lnTo>
                <a:lnTo>
                  <a:pt x="248" y="23"/>
                </a:lnTo>
                <a:lnTo>
                  <a:pt x="231" y="30"/>
                </a:lnTo>
                <a:lnTo>
                  <a:pt x="214" y="38"/>
                </a:lnTo>
                <a:lnTo>
                  <a:pt x="197" y="46"/>
                </a:lnTo>
                <a:lnTo>
                  <a:pt x="182" y="55"/>
                </a:lnTo>
                <a:lnTo>
                  <a:pt x="166" y="65"/>
                </a:lnTo>
                <a:lnTo>
                  <a:pt x="152" y="76"/>
                </a:lnTo>
                <a:lnTo>
                  <a:pt x="137" y="87"/>
                </a:lnTo>
                <a:lnTo>
                  <a:pt x="124" y="98"/>
                </a:lnTo>
                <a:lnTo>
                  <a:pt x="111" y="111"/>
                </a:lnTo>
                <a:lnTo>
                  <a:pt x="98" y="124"/>
                </a:lnTo>
                <a:lnTo>
                  <a:pt x="86" y="137"/>
                </a:lnTo>
                <a:lnTo>
                  <a:pt x="75" y="152"/>
                </a:lnTo>
                <a:lnTo>
                  <a:pt x="65" y="167"/>
                </a:lnTo>
                <a:lnTo>
                  <a:pt x="55" y="183"/>
                </a:lnTo>
                <a:lnTo>
                  <a:pt x="45" y="198"/>
                </a:lnTo>
                <a:lnTo>
                  <a:pt x="38" y="214"/>
                </a:lnTo>
                <a:lnTo>
                  <a:pt x="30" y="231"/>
                </a:lnTo>
                <a:lnTo>
                  <a:pt x="22" y="249"/>
                </a:lnTo>
                <a:lnTo>
                  <a:pt x="17" y="266"/>
                </a:lnTo>
                <a:lnTo>
                  <a:pt x="12" y="284"/>
                </a:lnTo>
                <a:lnTo>
                  <a:pt x="7" y="302"/>
                </a:lnTo>
                <a:lnTo>
                  <a:pt x="4" y="321"/>
                </a:lnTo>
                <a:lnTo>
                  <a:pt x="2" y="339"/>
                </a:lnTo>
                <a:lnTo>
                  <a:pt x="0" y="359"/>
                </a:lnTo>
                <a:lnTo>
                  <a:pt x="0" y="378"/>
                </a:lnTo>
                <a:lnTo>
                  <a:pt x="0" y="398"/>
                </a:lnTo>
                <a:lnTo>
                  <a:pt x="2" y="417"/>
                </a:lnTo>
                <a:lnTo>
                  <a:pt x="4" y="435"/>
                </a:lnTo>
                <a:lnTo>
                  <a:pt x="7" y="455"/>
                </a:lnTo>
                <a:lnTo>
                  <a:pt x="12" y="472"/>
                </a:lnTo>
                <a:lnTo>
                  <a:pt x="17" y="491"/>
                </a:lnTo>
                <a:lnTo>
                  <a:pt x="22" y="508"/>
                </a:lnTo>
                <a:lnTo>
                  <a:pt x="30" y="525"/>
                </a:lnTo>
                <a:lnTo>
                  <a:pt x="38" y="542"/>
                </a:lnTo>
                <a:lnTo>
                  <a:pt x="45" y="559"/>
                </a:lnTo>
                <a:lnTo>
                  <a:pt x="55" y="574"/>
                </a:lnTo>
                <a:lnTo>
                  <a:pt x="65" y="590"/>
                </a:lnTo>
                <a:lnTo>
                  <a:pt x="75" y="604"/>
                </a:lnTo>
                <a:lnTo>
                  <a:pt x="86" y="619"/>
                </a:lnTo>
                <a:lnTo>
                  <a:pt x="98" y="632"/>
                </a:lnTo>
                <a:lnTo>
                  <a:pt x="111" y="645"/>
                </a:lnTo>
                <a:lnTo>
                  <a:pt x="124" y="658"/>
                </a:lnTo>
                <a:lnTo>
                  <a:pt x="137" y="670"/>
                </a:lnTo>
                <a:lnTo>
                  <a:pt x="152" y="681"/>
                </a:lnTo>
                <a:lnTo>
                  <a:pt x="166" y="691"/>
                </a:lnTo>
                <a:lnTo>
                  <a:pt x="182" y="701"/>
                </a:lnTo>
                <a:lnTo>
                  <a:pt x="197" y="711"/>
                </a:lnTo>
                <a:lnTo>
                  <a:pt x="214" y="718"/>
                </a:lnTo>
                <a:lnTo>
                  <a:pt x="231" y="726"/>
                </a:lnTo>
                <a:lnTo>
                  <a:pt x="248" y="734"/>
                </a:lnTo>
                <a:lnTo>
                  <a:pt x="265" y="739"/>
                </a:lnTo>
                <a:lnTo>
                  <a:pt x="284" y="744"/>
                </a:lnTo>
                <a:lnTo>
                  <a:pt x="301" y="749"/>
                </a:lnTo>
                <a:lnTo>
                  <a:pt x="321" y="752"/>
                </a:lnTo>
                <a:lnTo>
                  <a:pt x="339" y="754"/>
                </a:lnTo>
                <a:lnTo>
                  <a:pt x="358" y="756"/>
                </a:lnTo>
                <a:lnTo>
                  <a:pt x="378" y="756"/>
                </a:lnTo>
                <a:close/>
              </a:path>
            </a:pathLst>
          </a:custGeom>
          <a:solidFill>
            <a:srgbClr val="F9F9F9"/>
          </a:solidFill>
          <a:ln>
            <a:noFill/>
          </a:ln>
          <a:effectLst>
            <a:outerShdw blurRad="1270000" sx="47000" sy="47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5CE5011F-C9FC-4491-A331-ADF9E4C7F292}"/>
              </a:ext>
            </a:extLst>
          </p:cNvPr>
          <p:cNvSpPr/>
          <p:nvPr/>
        </p:nvSpPr>
        <p:spPr>
          <a:xfrm>
            <a:off x="3994727" y="1211708"/>
            <a:ext cx="4202545" cy="586396"/>
          </a:xfrm>
          <a:prstGeom prst="rect">
            <a:avLst/>
          </a:prstGeom>
          <a:solidFill>
            <a:srgbClr val="09A6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DBD355D-2D18-49EF-8B96-8FC67A2A6497}"/>
              </a:ext>
            </a:extLst>
          </p:cNvPr>
          <p:cNvSpPr/>
          <p:nvPr/>
        </p:nvSpPr>
        <p:spPr>
          <a:xfrm>
            <a:off x="1535528" y="2522547"/>
            <a:ext cx="1990448" cy="563419"/>
          </a:xfrm>
          <a:prstGeom prst="rect">
            <a:avLst/>
          </a:prstGeom>
          <a:solidFill>
            <a:srgbClr val="EBA8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41D845B-75F5-404F-8875-33AAB7C2B08E}"/>
              </a:ext>
            </a:extLst>
          </p:cNvPr>
          <p:cNvSpPr/>
          <p:nvPr/>
        </p:nvSpPr>
        <p:spPr>
          <a:xfrm>
            <a:off x="9377213" y="2522547"/>
            <a:ext cx="1990448" cy="563419"/>
          </a:xfrm>
          <a:prstGeom prst="rect">
            <a:avLst/>
          </a:prstGeom>
          <a:solidFill>
            <a:srgbClr val="EBA8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314703E-42AF-4C8F-BC8D-D22254FDD289}"/>
              </a:ext>
            </a:extLst>
          </p:cNvPr>
          <p:cNvSpPr/>
          <p:nvPr/>
        </p:nvSpPr>
        <p:spPr>
          <a:xfrm>
            <a:off x="7386765" y="6032329"/>
            <a:ext cx="1990448" cy="563419"/>
          </a:xfrm>
          <a:prstGeom prst="rect">
            <a:avLst/>
          </a:prstGeom>
          <a:solidFill>
            <a:srgbClr val="A173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C16826E-310C-431B-BF29-7136BBA58DE7}"/>
              </a:ext>
            </a:extLst>
          </p:cNvPr>
          <p:cNvSpPr/>
          <p:nvPr/>
        </p:nvSpPr>
        <p:spPr>
          <a:xfrm>
            <a:off x="7386765" y="5167051"/>
            <a:ext cx="1990448" cy="563419"/>
          </a:xfrm>
          <a:prstGeom prst="rect">
            <a:avLst/>
          </a:prstGeom>
          <a:solidFill>
            <a:srgbClr val="A173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DFC286F-267B-4131-BD50-DC2E9B79DE45}"/>
              </a:ext>
            </a:extLst>
          </p:cNvPr>
          <p:cNvSpPr/>
          <p:nvPr/>
        </p:nvSpPr>
        <p:spPr>
          <a:xfrm>
            <a:off x="7386765" y="4301773"/>
            <a:ext cx="1990448" cy="563419"/>
          </a:xfrm>
          <a:prstGeom prst="rect">
            <a:avLst/>
          </a:prstGeom>
          <a:solidFill>
            <a:srgbClr val="A173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80B717D-C0FB-4D7C-85EB-BFC0F3BBA873}"/>
              </a:ext>
            </a:extLst>
          </p:cNvPr>
          <p:cNvSpPr/>
          <p:nvPr/>
        </p:nvSpPr>
        <p:spPr>
          <a:xfrm>
            <a:off x="7386765" y="3436495"/>
            <a:ext cx="1990448" cy="563419"/>
          </a:xfrm>
          <a:prstGeom prst="rect">
            <a:avLst/>
          </a:prstGeom>
          <a:solidFill>
            <a:srgbClr val="A173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FFBFDD5C-17DC-42F7-8F73-4DCFBD46E334}"/>
              </a:ext>
            </a:extLst>
          </p:cNvPr>
          <p:cNvCxnSpPr>
            <a:cxnSpLocks/>
          </p:cNvCxnSpPr>
          <p:nvPr/>
        </p:nvCxnSpPr>
        <p:spPr>
          <a:xfrm>
            <a:off x="2274226" y="2109672"/>
            <a:ext cx="810744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7C022E0-71E9-4551-935B-D75934BA55BF}"/>
              </a:ext>
            </a:extLst>
          </p:cNvPr>
          <p:cNvSpPr txBox="1"/>
          <p:nvPr/>
        </p:nvSpPr>
        <p:spPr>
          <a:xfrm>
            <a:off x="4040897" y="1318457"/>
            <a:ext cx="4061697" cy="369332"/>
          </a:xfrm>
          <a:prstGeom prst="rect">
            <a:avLst/>
          </a:prstGeom>
          <a:noFill/>
        </p:spPr>
        <p:txBody>
          <a:bodyPr wrap="square" rtlCol="0">
            <a:spAutoFit/>
          </a:bodyPr>
          <a:lstStyle/>
          <a:p>
            <a:r>
              <a:rPr lang="en-US" dirty="0">
                <a:solidFill>
                  <a:schemeClr val="bg1"/>
                </a:solidFill>
                <a:latin typeface="Poppins" panose="00000500000000000000" pitchFamily="2" charset="0"/>
                <a:cs typeface="Poppins" panose="00000500000000000000" pitchFamily="2" charset="0"/>
              </a:rPr>
              <a:t>NATURAL LANGUAGE COMPONENTS</a:t>
            </a:r>
          </a:p>
        </p:txBody>
      </p:sp>
      <p:sp>
        <p:nvSpPr>
          <p:cNvPr id="33" name="TextBox 32">
            <a:extLst>
              <a:ext uri="{FF2B5EF4-FFF2-40B4-BE49-F238E27FC236}">
                <a16:creationId xmlns:a16="http://schemas.microsoft.com/office/drawing/2014/main" id="{6DB66E8F-BFB0-438E-8279-D3B823695EBF}"/>
              </a:ext>
            </a:extLst>
          </p:cNvPr>
          <p:cNvSpPr txBox="1"/>
          <p:nvPr/>
        </p:nvSpPr>
        <p:spPr>
          <a:xfrm>
            <a:off x="1519376" y="2532573"/>
            <a:ext cx="1898073" cy="584775"/>
          </a:xfrm>
          <a:prstGeom prst="rect">
            <a:avLst/>
          </a:prstGeom>
          <a:noFill/>
          <a:ln>
            <a:noFill/>
          </a:ln>
        </p:spPr>
        <p:txBody>
          <a:bodyPr wrap="square" rtlCol="0">
            <a:spAutoFit/>
          </a:bodyPr>
          <a:lstStyle/>
          <a:p>
            <a:pPr algn="ctr"/>
            <a:r>
              <a:rPr lang="en-US" sz="1600" dirty="0">
                <a:solidFill>
                  <a:schemeClr val="bg1"/>
                </a:solidFill>
                <a:latin typeface="Poppins" panose="00000500000000000000" pitchFamily="2" charset="0"/>
                <a:cs typeface="Poppins" panose="00000500000000000000" pitchFamily="2" charset="0"/>
              </a:rPr>
              <a:t>Speaker Generator</a:t>
            </a:r>
          </a:p>
        </p:txBody>
      </p:sp>
      <p:sp>
        <p:nvSpPr>
          <p:cNvPr id="34" name="TextBox 33">
            <a:extLst>
              <a:ext uri="{FF2B5EF4-FFF2-40B4-BE49-F238E27FC236}">
                <a16:creationId xmlns:a16="http://schemas.microsoft.com/office/drawing/2014/main" id="{7553E6AC-1DBF-4A32-9189-6C843490A725}"/>
              </a:ext>
            </a:extLst>
          </p:cNvPr>
          <p:cNvSpPr txBox="1"/>
          <p:nvPr/>
        </p:nvSpPr>
        <p:spPr>
          <a:xfrm>
            <a:off x="4569685" y="2511868"/>
            <a:ext cx="2429164" cy="584775"/>
          </a:xfrm>
          <a:prstGeom prst="rect">
            <a:avLst/>
          </a:prstGeom>
          <a:noFill/>
        </p:spPr>
        <p:txBody>
          <a:bodyPr wrap="square" rtlCol="0">
            <a:spAutoFit/>
          </a:bodyPr>
          <a:lstStyle/>
          <a:p>
            <a:pPr algn="ctr"/>
            <a:r>
              <a:rPr lang="en-US" sz="1600" dirty="0">
                <a:solidFill>
                  <a:schemeClr val="bg1"/>
                </a:solidFill>
                <a:latin typeface="Poppins" panose="00000500000000000000" pitchFamily="2" charset="0"/>
                <a:cs typeface="Poppins" panose="00000500000000000000" pitchFamily="2" charset="0"/>
              </a:rPr>
              <a:t>Component and Level</a:t>
            </a:r>
          </a:p>
          <a:p>
            <a:pPr algn="ctr"/>
            <a:r>
              <a:rPr lang="en-US" sz="1600" dirty="0">
                <a:solidFill>
                  <a:schemeClr val="bg1"/>
                </a:solidFill>
                <a:latin typeface="Poppins" panose="00000500000000000000" pitchFamily="2" charset="0"/>
                <a:cs typeface="Poppins" panose="00000500000000000000" pitchFamily="2" charset="0"/>
              </a:rPr>
              <a:t> of Representation</a:t>
            </a:r>
          </a:p>
        </p:txBody>
      </p:sp>
      <p:sp>
        <p:nvSpPr>
          <p:cNvPr id="40" name="TextBox 39">
            <a:extLst>
              <a:ext uri="{FF2B5EF4-FFF2-40B4-BE49-F238E27FC236}">
                <a16:creationId xmlns:a16="http://schemas.microsoft.com/office/drawing/2014/main" id="{2318C6C8-3D98-441D-B8A4-F1A85639F320}"/>
              </a:ext>
            </a:extLst>
          </p:cNvPr>
          <p:cNvSpPr txBox="1"/>
          <p:nvPr/>
        </p:nvSpPr>
        <p:spPr>
          <a:xfrm>
            <a:off x="9373574" y="2515364"/>
            <a:ext cx="1990448" cy="584775"/>
          </a:xfrm>
          <a:prstGeom prst="rect">
            <a:avLst/>
          </a:prstGeom>
          <a:noFill/>
          <a:ln>
            <a:noFill/>
          </a:ln>
        </p:spPr>
        <p:txBody>
          <a:bodyPr wrap="square" rtlCol="0">
            <a:spAutoFit/>
          </a:bodyPr>
          <a:lstStyle/>
          <a:p>
            <a:pPr algn="ctr"/>
            <a:r>
              <a:rPr lang="en-US" sz="1600" dirty="0">
                <a:solidFill>
                  <a:schemeClr val="bg1"/>
                </a:solidFill>
                <a:latin typeface="Poppins" panose="00000500000000000000" pitchFamily="2" charset="0"/>
                <a:cs typeface="Poppins" panose="00000500000000000000" pitchFamily="2" charset="0"/>
              </a:rPr>
              <a:t>application or speaker</a:t>
            </a:r>
          </a:p>
        </p:txBody>
      </p:sp>
      <p:sp>
        <p:nvSpPr>
          <p:cNvPr id="41" name="TextBox 40">
            <a:extLst>
              <a:ext uri="{FF2B5EF4-FFF2-40B4-BE49-F238E27FC236}">
                <a16:creationId xmlns:a16="http://schemas.microsoft.com/office/drawing/2014/main" id="{969B212A-5E0E-4E1A-B54C-1CA97257524B}"/>
              </a:ext>
            </a:extLst>
          </p:cNvPr>
          <p:cNvSpPr txBox="1"/>
          <p:nvPr/>
        </p:nvSpPr>
        <p:spPr>
          <a:xfrm>
            <a:off x="7386765" y="3413200"/>
            <a:ext cx="2108968" cy="584775"/>
          </a:xfrm>
          <a:prstGeom prst="rect">
            <a:avLst/>
          </a:prstGeom>
          <a:noFill/>
        </p:spPr>
        <p:txBody>
          <a:bodyPr wrap="square" rtlCol="0">
            <a:spAutoFit/>
          </a:bodyPr>
          <a:lstStyle/>
          <a:p>
            <a:pPr algn="ctr"/>
            <a:r>
              <a:rPr lang="en-US" sz="1600" dirty="0">
                <a:solidFill>
                  <a:schemeClr val="bg1"/>
                </a:solidFill>
                <a:latin typeface="Poppins" panose="00000500000000000000" pitchFamily="2" charset="0"/>
                <a:cs typeface="Poppins" panose="00000500000000000000" pitchFamily="2" charset="0"/>
              </a:rPr>
              <a:t>Textual Organization</a:t>
            </a:r>
          </a:p>
        </p:txBody>
      </p:sp>
      <p:sp>
        <p:nvSpPr>
          <p:cNvPr id="42" name="TextBox 41">
            <a:extLst>
              <a:ext uri="{FF2B5EF4-FFF2-40B4-BE49-F238E27FC236}">
                <a16:creationId xmlns:a16="http://schemas.microsoft.com/office/drawing/2014/main" id="{B84B1DEF-D907-49DF-81EE-CD7F58FFA1EE}"/>
              </a:ext>
            </a:extLst>
          </p:cNvPr>
          <p:cNvSpPr txBox="1"/>
          <p:nvPr/>
        </p:nvSpPr>
        <p:spPr>
          <a:xfrm>
            <a:off x="7383126" y="4399765"/>
            <a:ext cx="1990448" cy="338554"/>
          </a:xfrm>
          <a:prstGeom prst="rect">
            <a:avLst/>
          </a:prstGeom>
          <a:noFill/>
        </p:spPr>
        <p:txBody>
          <a:bodyPr wrap="square" rtlCol="0">
            <a:spAutoFit/>
          </a:bodyPr>
          <a:lstStyle/>
          <a:p>
            <a:pPr algn="ctr"/>
            <a:r>
              <a:rPr lang="en-US" sz="1600" dirty="0">
                <a:solidFill>
                  <a:schemeClr val="bg1"/>
                </a:solidFill>
                <a:latin typeface="Poppins" panose="00000500000000000000" pitchFamily="2" charset="0"/>
                <a:cs typeface="Poppins" panose="00000500000000000000" pitchFamily="2" charset="0"/>
              </a:rPr>
              <a:t>Realization</a:t>
            </a:r>
          </a:p>
        </p:txBody>
      </p:sp>
      <p:sp>
        <p:nvSpPr>
          <p:cNvPr id="43" name="TextBox 42">
            <a:extLst>
              <a:ext uri="{FF2B5EF4-FFF2-40B4-BE49-F238E27FC236}">
                <a16:creationId xmlns:a16="http://schemas.microsoft.com/office/drawing/2014/main" id="{64034440-00D3-4825-9435-FD74A79EAD0B}"/>
              </a:ext>
            </a:extLst>
          </p:cNvPr>
          <p:cNvSpPr txBox="1"/>
          <p:nvPr/>
        </p:nvSpPr>
        <p:spPr>
          <a:xfrm>
            <a:off x="7413555" y="5279483"/>
            <a:ext cx="1990448" cy="338554"/>
          </a:xfrm>
          <a:prstGeom prst="rect">
            <a:avLst/>
          </a:prstGeom>
          <a:noFill/>
        </p:spPr>
        <p:txBody>
          <a:bodyPr wrap="square" rtlCol="0">
            <a:spAutoFit/>
          </a:bodyPr>
          <a:lstStyle/>
          <a:p>
            <a:pPr algn="ctr"/>
            <a:r>
              <a:rPr lang="en-US" sz="1600" dirty="0">
                <a:solidFill>
                  <a:schemeClr val="bg1"/>
                </a:solidFill>
                <a:latin typeface="Poppins" panose="00000500000000000000" pitchFamily="2" charset="0"/>
                <a:cs typeface="Poppins" panose="00000500000000000000" pitchFamily="2" charset="0"/>
              </a:rPr>
              <a:t>Content Selection</a:t>
            </a:r>
          </a:p>
        </p:txBody>
      </p:sp>
      <p:sp>
        <p:nvSpPr>
          <p:cNvPr id="44" name="TextBox 43">
            <a:extLst>
              <a:ext uri="{FF2B5EF4-FFF2-40B4-BE49-F238E27FC236}">
                <a16:creationId xmlns:a16="http://schemas.microsoft.com/office/drawing/2014/main" id="{540EE7D3-D59F-4FA5-9A3D-93AC5ABDD466}"/>
              </a:ext>
            </a:extLst>
          </p:cNvPr>
          <p:cNvSpPr txBox="1"/>
          <p:nvPr/>
        </p:nvSpPr>
        <p:spPr>
          <a:xfrm>
            <a:off x="7327505" y="6019827"/>
            <a:ext cx="2108968" cy="584775"/>
          </a:xfrm>
          <a:prstGeom prst="rect">
            <a:avLst/>
          </a:prstGeom>
          <a:noFill/>
          <a:ln>
            <a:noFill/>
          </a:ln>
        </p:spPr>
        <p:txBody>
          <a:bodyPr wrap="square" rtlCol="0">
            <a:spAutoFit/>
          </a:bodyPr>
          <a:lstStyle/>
          <a:p>
            <a:pPr algn="ctr"/>
            <a:r>
              <a:rPr lang="en-US" sz="1600" dirty="0">
                <a:solidFill>
                  <a:schemeClr val="bg1"/>
                </a:solidFill>
                <a:latin typeface="Poppins" panose="00000500000000000000" pitchFamily="2" charset="0"/>
                <a:cs typeface="Poppins" panose="00000500000000000000" pitchFamily="2" charset="0"/>
              </a:rPr>
              <a:t>Linguistic Resource</a:t>
            </a:r>
          </a:p>
        </p:txBody>
      </p:sp>
      <p:cxnSp>
        <p:nvCxnSpPr>
          <p:cNvPr id="53" name="Straight Arrow Connector 52">
            <a:extLst>
              <a:ext uri="{FF2B5EF4-FFF2-40B4-BE49-F238E27FC236}">
                <a16:creationId xmlns:a16="http://schemas.microsoft.com/office/drawing/2014/main" id="{B024D1E2-445B-4D1B-9FDD-365A1D31CC3C}"/>
              </a:ext>
            </a:extLst>
          </p:cNvPr>
          <p:cNvCxnSpPr>
            <a:cxnSpLocks/>
          </p:cNvCxnSpPr>
          <p:nvPr/>
        </p:nvCxnSpPr>
        <p:spPr>
          <a:xfrm>
            <a:off x="10378144" y="2109671"/>
            <a:ext cx="0" cy="42290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8C60B58-4C5D-4FBC-8D70-4A8547678A4C}"/>
              </a:ext>
            </a:extLst>
          </p:cNvPr>
          <p:cNvCxnSpPr/>
          <p:nvPr/>
        </p:nvCxnSpPr>
        <p:spPr>
          <a:xfrm>
            <a:off x="2271423" y="2109671"/>
            <a:ext cx="0" cy="42290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EFC1C6E-1C93-4882-8049-F341007810EA}"/>
              </a:ext>
            </a:extLst>
          </p:cNvPr>
          <p:cNvCxnSpPr/>
          <p:nvPr/>
        </p:nvCxnSpPr>
        <p:spPr>
          <a:xfrm>
            <a:off x="5812679" y="2109671"/>
            <a:ext cx="0" cy="42290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F2B9DC7-FA98-4312-9B7A-61322FBA8C75}"/>
              </a:ext>
            </a:extLst>
          </p:cNvPr>
          <p:cNvCxnSpPr>
            <a:cxnSpLocks/>
          </p:cNvCxnSpPr>
          <p:nvPr/>
        </p:nvCxnSpPr>
        <p:spPr>
          <a:xfrm>
            <a:off x="5784267" y="3096643"/>
            <a:ext cx="26790" cy="318618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F529E93-E14D-443F-A7E8-30D8E759FD58}"/>
              </a:ext>
            </a:extLst>
          </p:cNvPr>
          <p:cNvCxnSpPr/>
          <p:nvPr/>
        </p:nvCxnSpPr>
        <p:spPr>
          <a:xfrm>
            <a:off x="5811057" y="6282828"/>
            <a:ext cx="157570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01A8100-3333-4A75-B73C-2C7FAD4C251E}"/>
              </a:ext>
            </a:extLst>
          </p:cNvPr>
          <p:cNvCxnSpPr/>
          <p:nvPr/>
        </p:nvCxnSpPr>
        <p:spPr>
          <a:xfrm>
            <a:off x="5811057" y="5446937"/>
            <a:ext cx="157570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AE5612C-170C-4574-B66C-2CB674503D56}"/>
              </a:ext>
            </a:extLst>
          </p:cNvPr>
          <p:cNvCxnSpPr/>
          <p:nvPr/>
        </p:nvCxnSpPr>
        <p:spPr>
          <a:xfrm>
            <a:off x="5811057" y="4611046"/>
            <a:ext cx="157570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B1F54CD-FDC4-42FF-9127-D1F00B840198}"/>
              </a:ext>
            </a:extLst>
          </p:cNvPr>
          <p:cNvCxnSpPr/>
          <p:nvPr/>
        </p:nvCxnSpPr>
        <p:spPr>
          <a:xfrm>
            <a:off x="5811057" y="3775155"/>
            <a:ext cx="157570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3" name="Title 1">
            <a:extLst>
              <a:ext uri="{FF2B5EF4-FFF2-40B4-BE49-F238E27FC236}">
                <a16:creationId xmlns:a16="http://schemas.microsoft.com/office/drawing/2014/main" id="{A4ACF24F-A0CA-437F-BEA1-8B1A207DBE49}"/>
              </a:ext>
            </a:extLst>
          </p:cNvPr>
          <p:cNvSpPr txBox="1">
            <a:spLocks/>
          </p:cNvSpPr>
          <p:nvPr/>
        </p:nvSpPr>
        <p:spPr>
          <a:xfrm>
            <a:off x="1029788" y="276590"/>
            <a:ext cx="10132424" cy="652593"/>
          </a:xfrm>
        </p:spPr>
        <p:txBody>
          <a:bodyPr>
            <a:noAutofit/>
          </a:bodyPr>
          <a:lstStyle>
            <a:lvl1pPr algn="l" defTabSz="1460754" rtl="0" eaLnBrk="1" latinLnBrk="0" hangingPunct="1">
              <a:lnSpc>
                <a:spcPct val="90000"/>
              </a:lnSpc>
              <a:spcBef>
                <a:spcPct val="0"/>
              </a:spcBef>
              <a:buNone/>
              <a:defRPr sz="7029" kern="1200">
                <a:solidFill>
                  <a:schemeClr val="tx1"/>
                </a:solidFill>
                <a:latin typeface="+mj-lt"/>
                <a:ea typeface="+mj-ea"/>
                <a:cs typeface="+mj-cs"/>
              </a:defRPr>
            </a:lvl1pPr>
          </a:lstStyle>
          <a:p>
            <a:pPr algn="ctr"/>
            <a:r>
              <a:rPr lang="en-US" sz="4800" b="1" dirty="0">
                <a:solidFill>
                  <a:schemeClr val="bg1"/>
                </a:solidFill>
                <a:latin typeface="Poppins" panose="00000500000000000000" pitchFamily="2" charset="0"/>
                <a:cs typeface="Poppins" panose="00000500000000000000" pitchFamily="2" charset="0"/>
              </a:rPr>
              <a:t>Components of </a:t>
            </a:r>
            <a:r>
              <a:rPr lang="en-US" sz="4800" b="1" dirty="0">
                <a:solidFill>
                  <a:srgbClr val="A6C32F"/>
                </a:solidFill>
                <a:latin typeface="Poppins" panose="00000500000000000000" pitchFamily="2" charset="0"/>
                <a:cs typeface="Poppins" panose="00000500000000000000" pitchFamily="2" charset="0"/>
              </a:rPr>
              <a:t>NLP</a:t>
            </a:r>
          </a:p>
        </p:txBody>
      </p:sp>
    </p:spTree>
    <p:extLst>
      <p:ext uri="{BB962C8B-B14F-4D97-AF65-F5344CB8AC3E}">
        <p14:creationId xmlns:p14="http://schemas.microsoft.com/office/powerpoint/2010/main" val="2055814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Straight Arrow Connector 39">
            <a:extLst>
              <a:ext uri="{FF2B5EF4-FFF2-40B4-BE49-F238E27FC236}">
                <a16:creationId xmlns:a16="http://schemas.microsoft.com/office/drawing/2014/main" id="{0C684B21-8818-41F3-BF5F-D5A8B315719F}"/>
              </a:ext>
            </a:extLst>
          </p:cNvPr>
          <p:cNvCxnSpPr>
            <a:cxnSpLocks/>
          </p:cNvCxnSpPr>
          <p:nvPr/>
        </p:nvCxnSpPr>
        <p:spPr>
          <a:xfrm>
            <a:off x="8890520" y="3303667"/>
            <a:ext cx="0" cy="3213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469F20A-5093-465E-88E2-9D42D1192C2C}"/>
              </a:ext>
            </a:extLst>
          </p:cNvPr>
          <p:cNvCxnSpPr>
            <a:cxnSpLocks/>
          </p:cNvCxnSpPr>
          <p:nvPr/>
        </p:nvCxnSpPr>
        <p:spPr>
          <a:xfrm>
            <a:off x="6380975" y="1968135"/>
            <a:ext cx="0" cy="3213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367A2BAB-399F-401E-8503-7FD3E1B2F00D}"/>
              </a:ext>
            </a:extLst>
          </p:cNvPr>
          <p:cNvSpPr/>
          <p:nvPr/>
        </p:nvSpPr>
        <p:spPr>
          <a:xfrm>
            <a:off x="10632817" y="0"/>
            <a:ext cx="1593731" cy="1419497"/>
          </a:xfrm>
          <a:custGeom>
            <a:avLst/>
            <a:gdLst>
              <a:gd name="connsiteX0" fmla="*/ 4648 w 7391400"/>
              <a:gd name="connsiteY0" fmla="*/ 0 h 6591971"/>
              <a:gd name="connsiteX1" fmla="*/ 7371596 w 7391400"/>
              <a:gd name="connsiteY1" fmla="*/ 0 h 6591971"/>
              <a:gd name="connsiteX2" fmla="*/ 7391400 w 7391400"/>
              <a:gd name="connsiteY2" fmla="*/ 5950652 h 6591971"/>
              <a:gd name="connsiteX3" fmla="*/ 3529694 w 7391400"/>
              <a:gd name="connsiteY3" fmla="*/ 5465800 h 6591971"/>
              <a:gd name="connsiteX4" fmla="*/ 2981550 w 7391400"/>
              <a:gd name="connsiteY4" fmla="*/ 2062229 h 6591971"/>
              <a:gd name="connsiteX5" fmla="*/ 4648 w 7391400"/>
              <a:gd name="connsiteY5" fmla="*/ 0 h 659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1400" h="6591971">
                <a:moveTo>
                  <a:pt x="4648" y="0"/>
                </a:moveTo>
                <a:lnTo>
                  <a:pt x="7371596" y="0"/>
                </a:lnTo>
                <a:cubicBezTo>
                  <a:pt x="7378197" y="1983551"/>
                  <a:pt x="7384799" y="3967101"/>
                  <a:pt x="7391400" y="5950652"/>
                </a:cubicBezTo>
                <a:cubicBezTo>
                  <a:pt x="6896311" y="6571165"/>
                  <a:pt x="4789466" y="7199770"/>
                  <a:pt x="3529694" y="5465800"/>
                </a:cubicBezTo>
                <a:cubicBezTo>
                  <a:pt x="2910240" y="4101497"/>
                  <a:pt x="3795384" y="3078814"/>
                  <a:pt x="2981550" y="2062229"/>
                </a:cubicBezTo>
                <a:cubicBezTo>
                  <a:pt x="2167716" y="1045644"/>
                  <a:pt x="-116596" y="2394604"/>
                  <a:pt x="4648" y="0"/>
                </a:cubicBezTo>
                <a:close/>
              </a:path>
            </a:pathLst>
          </a:custGeom>
          <a:solidFill>
            <a:srgbClr val="A6C3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Freeform 8">
            <a:extLst>
              <a:ext uri="{FF2B5EF4-FFF2-40B4-BE49-F238E27FC236}">
                <a16:creationId xmlns:a16="http://schemas.microsoft.com/office/drawing/2014/main" id="{9D830601-8331-40D6-867F-41863DAF0163}"/>
              </a:ext>
            </a:extLst>
          </p:cNvPr>
          <p:cNvSpPr>
            <a:spLocks/>
          </p:cNvSpPr>
          <p:nvPr/>
        </p:nvSpPr>
        <p:spPr bwMode="auto">
          <a:xfrm flipV="1">
            <a:off x="12071937" y="367754"/>
            <a:ext cx="309221" cy="309222"/>
          </a:xfrm>
          <a:custGeom>
            <a:avLst/>
            <a:gdLst>
              <a:gd name="T0" fmla="*/ 417 w 756"/>
              <a:gd name="T1" fmla="*/ 754 h 756"/>
              <a:gd name="T2" fmla="*/ 472 w 756"/>
              <a:gd name="T3" fmla="*/ 744 h 756"/>
              <a:gd name="T4" fmla="*/ 525 w 756"/>
              <a:gd name="T5" fmla="*/ 726 h 756"/>
              <a:gd name="T6" fmla="*/ 574 w 756"/>
              <a:gd name="T7" fmla="*/ 701 h 756"/>
              <a:gd name="T8" fmla="*/ 619 w 756"/>
              <a:gd name="T9" fmla="*/ 670 h 756"/>
              <a:gd name="T10" fmla="*/ 658 w 756"/>
              <a:gd name="T11" fmla="*/ 632 h 756"/>
              <a:gd name="T12" fmla="*/ 691 w 756"/>
              <a:gd name="T13" fmla="*/ 590 h 756"/>
              <a:gd name="T14" fmla="*/ 719 w 756"/>
              <a:gd name="T15" fmla="*/ 542 h 756"/>
              <a:gd name="T16" fmla="*/ 739 w 756"/>
              <a:gd name="T17" fmla="*/ 491 h 756"/>
              <a:gd name="T18" fmla="*/ 751 w 756"/>
              <a:gd name="T19" fmla="*/ 435 h 756"/>
              <a:gd name="T20" fmla="*/ 756 w 756"/>
              <a:gd name="T21" fmla="*/ 378 h 756"/>
              <a:gd name="T22" fmla="*/ 751 w 756"/>
              <a:gd name="T23" fmla="*/ 321 h 756"/>
              <a:gd name="T24" fmla="*/ 739 w 756"/>
              <a:gd name="T25" fmla="*/ 266 h 756"/>
              <a:gd name="T26" fmla="*/ 719 w 756"/>
              <a:gd name="T27" fmla="*/ 214 h 756"/>
              <a:gd name="T28" fmla="*/ 691 w 756"/>
              <a:gd name="T29" fmla="*/ 167 h 756"/>
              <a:gd name="T30" fmla="*/ 658 w 756"/>
              <a:gd name="T31" fmla="*/ 124 h 756"/>
              <a:gd name="T32" fmla="*/ 619 w 756"/>
              <a:gd name="T33" fmla="*/ 87 h 756"/>
              <a:gd name="T34" fmla="*/ 574 w 756"/>
              <a:gd name="T35" fmla="*/ 55 h 756"/>
              <a:gd name="T36" fmla="*/ 525 w 756"/>
              <a:gd name="T37" fmla="*/ 30 h 756"/>
              <a:gd name="T38" fmla="*/ 472 w 756"/>
              <a:gd name="T39" fmla="*/ 12 h 756"/>
              <a:gd name="T40" fmla="*/ 417 w 756"/>
              <a:gd name="T41" fmla="*/ 2 h 756"/>
              <a:gd name="T42" fmla="*/ 358 w 756"/>
              <a:gd name="T43" fmla="*/ 0 h 756"/>
              <a:gd name="T44" fmla="*/ 301 w 756"/>
              <a:gd name="T45" fmla="*/ 8 h 756"/>
              <a:gd name="T46" fmla="*/ 248 w 756"/>
              <a:gd name="T47" fmla="*/ 23 h 756"/>
              <a:gd name="T48" fmla="*/ 197 w 756"/>
              <a:gd name="T49" fmla="*/ 46 h 756"/>
              <a:gd name="T50" fmla="*/ 152 w 756"/>
              <a:gd name="T51" fmla="*/ 76 h 756"/>
              <a:gd name="T52" fmla="*/ 111 w 756"/>
              <a:gd name="T53" fmla="*/ 111 h 756"/>
              <a:gd name="T54" fmla="*/ 75 w 756"/>
              <a:gd name="T55" fmla="*/ 152 h 756"/>
              <a:gd name="T56" fmla="*/ 45 w 756"/>
              <a:gd name="T57" fmla="*/ 198 h 756"/>
              <a:gd name="T58" fmla="*/ 22 w 756"/>
              <a:gd name="T59" fmla="*/ 249 h 756"/>
              <a:gd name="T60" fmla="*/ 7 w 756"/>
              <a:gd name="T61" fmla="*/ 302 h 756"/>
              <a:gd name="T62" fmla="*/ 0 w 756"/>
              <a:gd name="T63" fmla="*/ 359 h 756"/>
              <a:gd name="T64" fmla="*/ 2 w 756"/>
              <a:gd name="T65" fmla="*/ 417 h 756"/>
              <a:gd name="T66" fmla="*/ 12 w 756"/>
              <a:gd name="T67" fmla="*/ 472 h 756"/>
              <a:gd name="T68" fmla="*/ 30 w 756"/>
              <a:gd name="T69" fmla="*/ 525 h 756"/>
              <a:gd name="T70" fmla="*/ 55 w 756"/>
              <a:gd name="T71" fmla="*/ 574 h 756"/>
              <a:gd name="T72" fmla="*/ 86 w 756"/>
              <a:gd name="T73" fmla="*/ 619 h 756"/>
              <a:gd name="T74" fmla="*/ 124 w 756"/>
              <a:gd name="T75" fmla="*/ 658 h 756"/>
              <a:gd name="T76" fmla="*/ 166 w 756"/>
              <a:gd name="T77" fmla="*/ 691 h 756"/>
              <a:gd name="T78" fmla="*/ 214 w 756"/>
              <a:gd name="T79" fmla="*/ 718 h 756"/>
              <a:gd name="T80" fmla="*/ 265 w 756"/>
              <a:gd name="T81" fmla="*/ 739 h 756"/>
              <a:gd name="T82" fmla="*/ 321 w 756"/>
              <a:gd name="T83" fmla="*/ 752 h 756"/>
              <a:gd name="T84" fmla="*/ 378 w 756"/>
              <a:gd name="T85" fmla="*/ 756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6" h="756">
                <a:moveTo>
                  <a:pt x="378" y="756"/>
                </a:moveTo>
                <a:lnTo>
                  <a:pt x="397" y="756"/>
                </a:lnTo>
                <a:lnTo>
                  <a:pt x="417" y="754"/>
                </a:lnTo>
                <a:lnTo>
                  <a:pt x="435" y="752"/>
                </a:lnTo>
                <a:lnTo>
                  <a:pt x="454" y="749"/>
                </a:lnTo>
                <a:lnTo>
                  <a:pt x="472" y="744"/>
                </a:lnTo>
                <a:lnTo>
                  <a:pt x="490" y="739"/>
                </a:lnTo>
                <a:lnTo>
                  <a:pt x="507" y="734"/>
                </a:lnTo>
                <a:lnTo>
                  <a:pt x="525" y="726"/>
                </a:lnTo>
                <a:lnTo>
                  <a:pt x="542" y="718"/>
                </a:lnTo>
                <a:lnTo>
                  <a:pt x="558" y="711"/>
                </a:lnTo>
                <a:lnTo>
                  <a:pt x="574" y="701"/>
                </a:lnTo>
                <a:lnTo>
                  <a:pt x="589" y="691"/>
                </a:lnTo>
                <a:lnTo>
                  <a:pt x="604" y="681"/>
                </a:lnTo>
                <a:lnTo>
                  <a:pt x="619" y="670"/>
                </a:lnTo>
                <a:lnTo>
                  <a:pt x="632" y="658"/>
                </a:lnTo>
                <a:lnTo>
                  <a:pt x="645" y="645"/>
                </a:lnTo>
                <a:lnTo>
                  <a:pt x="658" y="632"/>
                </a:lnTo>
                <a:lnTo>
                  <a:pt x="669" y="619"/>
                </a:lnTo>
                <a:lnTo>
                  <a:pt x="680" y="604"/>
                </a:lnTo>
                <a:lnTo>
                  <a:pt x="691" y="590"/>
                </a:lnTo>
                <a:lnTo>
                  <a:pt x="701" y="574"/>
                </a:lnTo>
                <a:lnTo>
                  <a:pt x="710" y="559"/>
                </a:lnTo>
                <a:lnTo>
                  <a:pt x="719" y="542"/>
                </a:lnTo>
                <a:lnTo>
                  <a:pt x="727" y="525"/>
                </a:lnTo>
                <a:lnTo>
                  <a:pt x="733" y="508"/>
                </a:lnTo>
                <a:lnTo>
                  <a:pt x="739" y="491"/>
                </a:lnTo>
                <a:lnTo>
                  <a:pt x="744" y="472"/>
                </a:lnTo>
                <a:lnTo>
                  <a:pt x="748" y="455"/>
                </a:lnTo>
                <a:lnTo>
                  <a:pt x="751" y="435"/>
                </a:lnTo>
                <a:lnTo>
                  <a:pt x="754" y="417"/>
                </a:lnTo>
                <a:lnTo>
                  <a:pt x="756" y="398"/>
                </a:lnTo>
                <a:lnTo>
                  <a:pt x="756" y="378"/>
                </a:lnTo>
                <a:lnTo>
                  <a:pt x="756" y="359"/>
                </a:lnTo>
                <a:lnTo>
                  <a:pt x="754" y="339"/>
                </a:lnTo>
                <a:lnTo>
                  <a:pt x="751" y="321"/>
                </a:lnTo>
                <a:lnTo>
                  <a:pt x="748" y="302"/>
                </a:lnTo>
                <a:lnTo>
                  <a:pt x="744" y="284"/>
                </a:lnTo>
                <a:lnTo>
                  <a:pt x="739" y="266"/>
                </a:lnTo>
                <a:lnTo>
                  <a:pt x="733" y="249"/>
                </a:lnTo>
                <a:lnTo>
                  <a:pt x="727" y="231"/>
                </a:lnTo>
                <a:lnTo>
                  <a:pt x="719" y="214"/>
                </a:lnTo>
                <a:lnTo>
                  <a:pt x="710" y="198"/>
                </a:lnTo>
                <a:lnTo>
                  <a:pt x="701" y="183"/>
                </a:lnTo>
                <a:lnTo>
                  <a:pt x="691" y="167"/>
                </a:lnTo>
                <a:lnTo>
                  <a:pt x="680" y="152"/>
                </a:lnTo>
                <a:lnTo>
                  <a:pt x="669" y="137"/>
                </a:lnTo>
                <a:lnTo>
                  <a:pt x="658" y="124"/>
                </a:lnTo>
                <a:lnTo>
                  <a:pt x="645" y="111"/>
                </a:lnTo>
                <a:lnTo>
                  <a:pt x="632" y="98"/>
                </a:lnTo>
                <a:lnTo>
                  <a:pt x="619" y="87"/>
                </a:lnTo>
                <a:lnTo>
                  <a:pt x="604" y="76"/>
                </a:lnTo>
                <a:lnTo>
                  <a:pt x="589" y="65"/>
                </a:lnTo>
                <a:lnTo>
                  <a:pt x="574" y="55"/>
                </a:lnTo>
                <a:lnTo>
                  <a:pt x="558" y="46"/>
                </a:lnTo>
                <a:lnTo>
                  <a:pt x="542" y="38"/>
                </a:lnTo>
                <a:lnTo>
                  <a:pt x="525" y="30"/>
                </a:lnTo>
                <a:lnTo>
                  <a:pt x="507" y="23"/>
                </a:lnTo>
                <a:lnTo>
                  <a:pt x="490" y="17"/>
                </a:lnTo>
                <a:lnTo>
                  <a:pt x="472" y="12"/>
                </a:lnTo>
                <a:lnTo>
                  <a:pt x="454" y="8"/>
                </a:lnTo>
                <a:lnTo>
                  <a:pt x="435" y="5"/>
                </a:lnTo>
                <a:lnTo>
                  <a:pt x="417" y="2"/>
                </a:lnTo>
                <a:lnTo>
                  <a:pt x="397" y="0"/>
                </a:lnTo>
                <a:lnTo>
                  <a:pt x="378" y="0"/>
                </a:lnTo>
                <a:lnTo>
                  <a:pt x="358" y="0"/>
                </a:lnTo>
                <a:lnTo>
                  <a:pt x="339" y="2"/>
                </a:lnTo>
                <a:lnTo>
                  <a:pt x="321" y="5"/>
                </a:lnTo>
                <a:lnTo>
                  <a:pt x="301" y="8"/>
                </a:lnTo>
                <a:lnTo>
                  <a:pt x="284" y="12"/>
                </a:lnTo>
                <a:lnTo>
                  <a:pt x="265" y="17"/>
                </a:lnTo>
                <a:lnTo>
                  <a:pt x="248" y="23"/>
                </a:lnTo>
                <a:lnTo>
                  <a:pt x="231" y="30"/>
                </a:lnTo>
                <a:lnTo>
                  <a:pt x="214" y="38"/>
                </a:lnTo>
                <a:lnTo>
                  <a:pt x="197" y="46"/>
                </a:lnTo>
                <a:lnTo>
                  <a:pt x="182" y="55"/>
                </a:lnTo>
                <a:lnTo>
                  <a:pt x="166" y="65"/>
                </a:lnTo>
                <a:lnTo>
                  <a:pt x="152" y="76"/>
                </a:lnTo>
                <a:lnTo>
                  <a:pt x="137" y="87"/>
                </a:lnTo>
                <a:lnTo>
                  <a:pt x="124" y="98"/>
                </a:lnTo>
                <a:lnTo>
                  <a:pt x="111" y="111"/>
                </a:lnTo>
                <a:lnTo>
                  <a:pt x="98" y="124"/>
                </a:lnTo>
                <a:lnTo>
                  <a:pt x="86" y="137"/>
                </a:lnTo>
                <a:lnTo>
                  <a:pt x="75" y="152"/>
                </a:lnTo>
                <a:lnTo>
                  <a:pt x="65" y="167"/>
                </a:lnTo>
                <a:lnTo>
                  <a:pt x="55" y="183"/>
                </a:lnTo>
                <a:lnTo>
                  <a:pt x="45" y="198"/>
                </a:lnTo>
                <a:lnTo>
                  <a:pt x="38" y="214"/>
                </a:lnTo>
                <a:lnTo>
                  <a:pt x="30" y="231"/>
                </a:lnTo>
                <a:lnTo>
                  <a:pt x="22" y="249"/>
                </a:lnTo>
                <a:lnTo>
                  <a:pt x="17" y="266"/>
                </a:lnTo>
                <a:lnTo>
                  <a:pt x="12" y="284"/>
                </a:lnTo>
                <a:lnTo>
                  <a:pt x="7" y="302"/>
                </a:lnTo>
                <a:lnTo>
                  <a:pt x="4" y="321"/>
                </a:lnTo>
                <a:lnTo>
                  <a:pt x="2" y="339"/>
                </a:lnTo>
                <a:lnTo>
                  <a:pt x="0" y="359"/>
                </a:lnTo>
                <a:lnTo>
                  <a:pt x="0" y="378"/>
                </a:lnTo>
                <a:lnTo>
                  <a:pt x="0" y="398"/>
                </a:lnTo>
                <a:lnTo>
                  <a:pt x="2" y="417"/>
                </a:lnTo>
                <a:lnTo>
                  <a:pt x="4" y="435"/>
                </a:lnTo>
                <a:lnTo>
                  <a:pt x="7" y="455"/>
                </a:lnTo>
                <a:lnTo>
                  <a:pt x="12" y="472"/>
                </a:lnTo>
                <a:lnTo>
                  <a:pt x="17" y="491"/>
                </a:lnTo>
                <a:lnTo>
                  <a:pt x="22" y="508"/>
                </a:lnTo>
                <a:lnTo>
                  <a:pt x="30" y="525"/>
                </a:lnTo>
                <a:lnTo>
                  <a:pt x="38" y="542"/>
                </a:lnTo>
                <a:lnTo>
                  <a:pt x="45" y="559"/>
                </a:lnTo>
                <a:lnTo>
                  <a:pt x="55" y="574"/>
                </a:lnTo>
                <a:lnTo>
                  <a:pt x="65" y="590"/>
                </a:lnTo>
                <a:lnTo>
                  <a:pt x="75" y="604"/>
                </a:lnTo>
                <a:lnTo>
                  <a:pt x="86" y="619"/>
                </a:lnTo>
                <a:lnTo>
                  <a:pt x="98" y="632"/>
                </a:lnTo>
                <a:lnTo>
                  <a:pt x="111" y="645"/>
                </a:lnTo>
                <a:lnTo>
                  <a:pt x="124" y="658"/>
                </a:lnTo>
                <a:lnTo>
                  <a:pt x="137" y="670"/>
                </a:lnTo>
                <a:lnTo>
                  <a:pt x="152" y="681"/>
                </a:lnTo>
                <a:lnTo>
                  <a:pt x="166" y="691"/>
                </a:lnTo>
                <a:lnTo>
                  <a:pt x="182" y="701"/>
                </a:lnTo>
                <a:lnTo>
                  <a:pt x="197" y="711"/>
                </a:lnTo>
                <a:lnTo>
                  <a:pt x="214" y="718"/>
                </a:lnTo>
                <a:lnTo>
                  <a:pt x="231" y="726"/>
                </a:lnTo>
                <a:lnTo>
                  <a:pt x="248" y="734"/>
                </a:lnTo>
                <a:lnTo>
                  <a:pt x="265" y="739"/>
                </a:lnTo>
                <a:lnTo>
                  <a:pt x="284" y="744"/>
                </a:lnTo>
                <a:lnTo>
                  <a:pt x="301" y="749"/>
                </a:lnTo>
                <a:lnTo>
                  <a:pt x="321" y="752"/>
                </a:lnTo>
                <a:lnTo>
                  <a:pt x="339" y="754"/>
                </a:lnTo>
                <a:lnTo>
                  <a:pt x="358" y="756"/>
                </a:lnTo>
                <a:lnTo>
                  <a:pt x="378" y="756"/>
                </a:lnTo>
                <a:close/>
              </a:path>
            </a:pathLst>
          </a:custGeom>
          <a:gradFill flip="none" rotWithShape="1">
            <a:gsLst>
              <a:gs pos="0">
                <a:schemeClr val="bg1"/>
              </a:gs>
              <a:gs pos="100000">
                <a:srgbClr val="F0F0F0"/>
              </a:gs>
            </a:gsLst>
            <a:lin ang="10200000" scaled="0"/>
            <a:tileRect/>
          </a:gradFill>
          <a:ln>
            <a:noFill/>
          </a:ln>
          <a:effectLst>
            <a:outerShdw blurRad="1270000" dist="812800" dir="2700000" sx="80000" sy="8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7" name="Freeform: Shape 6">
            <a:extLst>
              <a:ext uri="{FF2B5EF4-FFF2-40B4-BE49-F238E27FC236}">
                <a16:creationId xmlns:a16="http://schemas.microsoft.com/office/drawing/2014/main" id="{9CC4589A-D4D3-4191-8538-9A7A0DE97EB7}"/>
              </a:ext>
            </a:extLst>
          </p:cNvPr>
          <p:cNvSpPr/>
          <p:nvPr/>
        </p:nvSpPr>
        <p:spPr>
          <a:xfrm>
            <a:off x="0" y="5561970"/>
            <a:ext cx="1108825" cy="1296030"/>
          </a:xfrm>
          <a:custGeom>
            <a:avLst/>
            <a:gdLst>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76554"/>
              <a:gd name="connsiteY0" fmla="*/ 0 h 3981450"/>
              <a:gd name="connsiteX1" fmla="*/ 3409950 w 3876554"/>
              <a:gd name="connsiteY1" fmla="*/ 2076450 h 3981450"/>
              <a:gd name="connsiteX2" fmla="*/ 3657600 w 3876554"/>
              <a:gd name="connsiteY2" fmla="*/ 3981450 h 3981450"/>
              <a:gd name="connsiteX3" fmla="*/ 38100 w 3876554"/>
              <a:gd name="connsiteY3" fmla="*/ 3962400 h 3981450"/>
              <a:gd name="connsiteX4" fmla="*/ 0 w 3876554"/>
              <a:gd name="connsiteY4" fmla="*/ 0 h 3981450"/>
              <a:gd name="connsiteX0" fmla="*/ 0 w 3916378"/>
              <a:gd name="connsiteY0" fmla="*/ 0 h 3981450"/>
              <a:gd name="connsiteX1" fmla="*/ 3409950 w 3916378"/>
              <a:gd name="connsiteY1" fmla="*/ 2076450 h 3981450"/>
              <a:gd name="connsiteX2" fmla="*/ 3657600 w 3916378"/>
              <a:gd name="connsiteY2" fmla="*/ 3981450 h 3981450"/>
              <a:gd name="connsiteX3" fmla="*/ 38100 w 3916378"/>
              <a:gd name="connsiteY3" fmla="*/ 3962400 h 3981450"/>
              <a:gd name="connsiteX4" fmla="*/ 0 w 3916378"/>
              <a:gd name="connsiteY4" fmla="*/ 0 h 3981450"/>
              <a:gd name="connsiteX0" fmla="*/ 0 w 3873335"/>
              <a:gd name="connsiteY0" fmla="*/ 0 h 3981450"/>
              <a:gd name="connsiteX1" fmla="*/ 3409950 w 3873335"/>
              <a:gd name="connsiteY1" fmla="*/ 2076450 h 3981450"/>
              <a:gd name="connsiteX2" fmla="*/ 3657600 w 3873335"/>
              <a:gd name="connsiteY2" fmla="*/ 3981450 h 3981450"/>
              <a:gd name="connsiteX3" fmla="*/ 38100 w 3873335"/>
              <a:gd name="connsiteY3" fmla="*/ 3962400 h 3981450"/>
              <a:gd name="connsiteX4" fmla="*/ 0 w 3873335"/>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38100 w 3786126"/>
              <a:gd name="connsiteY3" fmla="*/ 396240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4032226"/>
              <a:gd name="connsiteY0" fmla="*/ 0 h 4003693"/>
              <a:gd name="connsiteX1" fmla="*/ 3409950 w 4032226"/>
              <a:gd name="connsiteY1" fmla="*/ 2076450 h 4003693"/>
              <a:gd name="connsiteX2" fmla="*/ 3943350 w 4032226"/>
              <a:gd name="connsiteY2" fmla="*/ 4003693 h 4003693"/>
              <a:gd name="connsiteX3" fmla="*/ 0 w 4032226"/>
              <a:gd name="connsiteY3" fmla="*/ 3981450 h 4003693"/>
              <a:gd name="connsiteX4" fmla="*/ 0 w 4032226"/>
              <a:gd name="connsiteY4" fmla="*/ 0 h 4003693"/>
              <a:gd name="connsiteX0" fmla="*/ 0 w 3948509"/>
              <a:gd name="connsiteY0" fmla="*/ 0 h 4003693"/>
              <a:gd name="connsiteX1" fmla="*/ 3409950 w 3948509"/>
              <a:gd name="connsiteY1" fmla="*/ 2076450 h 4003693"/>
              <a:gd name="connsiteX2" fmla="*/ 3943350 w 3948509"/>
              <a:gd name="connsiteY2" fmla="*/ 4003693 h 4003693"/>
              <a:gd name="connsiteX3" fmla="*/ 0 w 3948509"/>
              <a:gd name="connsiteY3" fmla="*/ 3981450 h 4003693"/>
              <a:gd name="connsiteX4" fmla="*/ 0 w 3948509"/>
              <a:gd name="connsiteY4" fmla="*/ 0 h 4003693"/>
              <a:gd name="connsiteX0" fmla="*/ 0 w 3943350"/>
              <a:gd name="connsiteY0" fmla="*/ 0 h 4003693"/>
              <a:gd name="connsiteX1" fmla="*/ 3333750 w 3943350"/>
              <a:gd name="connsiteY1" fmla="*/ 1942994 h 4003693"/>
              <a:gd name="connsiteX2" fmla="*/ 3943350 w 3943350"/>
              <a:gd name="connsiteY2" fmla="*/ 4003693 h 4003693"/>
              <a:gd name="connsiteX3" fmla="*/ 0 w 3943350"/>
              <a:gd name="connsiteY3" fmla="*/ 3981450 h 4003693"/>
              <a:gd name="connsiteX4" fmla="*/ 0 w 3943350"/>
              <a:gd name="connsiteY4" fmla="*/ 0 h 4003693"/>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314198 h 4295648"/>
              <a:gd name="connsiteX1" fmla="*/ 1607574 w 4152900"/>
              <a:gd name="connsiteY1" fmla="*/ 305635 h 4295648"/>
              <a:gd name="connsiteX2" fmla="*/ 3200400 w 4152900"/>
              <a:gd name="connsiteY2" fmla="*/ 2034764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314198 h 4295648"/>
              <a:gd name="connsiteX1" fmla="*/ 1607574 w 4152900"/>
              <a:gd name="connsiteY1" fmla="*/ 305635 h 4295648"/>
              <a:gd name="connsiteX2" fmla="*/ 3200400 w 4152900"/>
              <a:gd name="connsiteY2" fmla="*/ 2034764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314198 h 4295648"/>
              <a:gd name="connsiteX1" fmla="*/ 1607574 w 4152900"/>
              <a:gd name="connsiteY1" fmla="*/ 305635 h 4295648"/>
              <a:gd name="connsiteX2" fmla="*/ 2073011 w 4152900"/>
              <a:gd name="connsiteY2" fmla="*/ 2171760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134448 h 4115898"/>
              <a:gd name="connsiteX1" fmla="*/ 1607574 w 4152900"/>
              <a:gd name="connsiteY1" fmla="*/ 125885 h 4115898"/>
              <a:gd name="connsiteX2" fmla="*/ 2073011 w 4152900"/>
              <a:gd name="connsiteY2" fmla="*/ 1992010 h 4115898"/>
              <a:gd name="connsiteX3" fmla="*/ 4152900 w 4152900"/>
              <a:gd name="connsiteY3" fmla="*/ 4115898 h 4115898"/>
              <a:gd name="connsiteX4" fmla="*/ 0 w 4152900"/>
              <a:gd name="connsiteY4" fmla="*/ 4115898 h 4115898"/>
              <a:gd name="connsiteX5" fmla="*/ 0 w 4152900"/>
              <a:gd name="connsiteY5" fmla="*/ 134448 h 4115898"/>
              <a:gd name="connsiteX0" fmla="*/ 0 w 4152900"/>
              <a:gd name="connsiteY0" fmla="*/ 8563 h 3990013"/>
              <a:gd name="connsiteX1" fmla="*/ 1607574 w 4152900"/>
              <a:gd name="connsiteY1" fmla="*/ 0 h 3990013"/>
              <a:gd name="connsiteX2" fmla="*/ 2073011 w 4152900"/>
              <a:gd name="connsiteY2" fmla="*/ 1866125 h 3990013"/>
              <a:gd name="connsiteX3" fmla="*/ 4152900 w 4152900"/>
              <a:gd name="connsiteY3" fmla="*/ 3990013 h 3990013"/>
              <a:gd name="connsiteX4" fmla="*/ 0 w 4152900"/>
              <a:gd name="connsiteY4" fmla="*/ 3990013 h 3990013"/>
              <a:gd name="connsiteX5" fmla="*/ 0 w 4152900"/>
              <a:gd name="connsiteY5" fmla="*/ 8563 h 3990013"/>
              <a:gd name="connsiteX0" fmla="*/ 0 w 4152900"/>
              <a:gd name="connsiteY0" fmla="*/ 8563 h 3990013"/>
              <a:gd name="connsiteX1" fmla="*/ 1607574 w 4152900"/>
              <a:gd name="connsiteY1" fmla="*/ 0 h 3990013"/>
              <a:gd name="connsiteX2" fmla="*/ 2073011 w 4152900"/>
              <a:gd name="connsiteY2" fmla="*/ 1866125 h 3990013"/>
              <a:gd name="connsiteX3" fmla="*/ 4152900 w 4152900"/>
              <a:gd name="connsiteY3" fmla="*/ 3990013 h 3990013"/>
              <a:gd name="connsiteX4" fmla="*/ 0 w 4152900"/>
              <a:gd name="connsiteY4" fmla="*/ 3990013 h 3990013"/>
              <a:gd name="connsiteX5" fmla="*/ 0 w 4152900"/>
              <a:gd name="connsiteY5" fmla="*/ 8563 h 3990013"/>
              <a:gd name="connsiteX0" fmla="*/ 0 w 4152900"/>
              <a:gd name="connsiteY0" fmla="*/ 51923 h 4033373"/>
              <a:gd name="connsiteX1" fmla="*/ 2073011 w 4152900"/>
              <a:gd name="connsiteY1" fmla="*/ 1909485 h 4033373"/>
              <a:gd name="connsiteX2" fmla="*/ 4152900 w 4152900"/>
              <a:gd name="connsiteY2" fmla="*/ 4033373 h 4033373"/>
              <a:gd name="connsiteX3" fmla="*/ 0 w 4152900"/>
              <a:gd name="connsiteY3" fmla="*/ 4033373 h 4033373"/>
              <a:gd name="connsiteX4" fmla="*/ 0 w 4152900"/>
              <a:gd name="connsiteY4" fmla="*/ 51923 h 4033373"/>
              <a:gd name="connsiteX0" fmla="*/ 0 w 4152900"/>
              <a:gd name="connsiteY0" fmla="*/ 39460 h 4020910"/>
              <a:gd name="connsiteX1" fmla="*/ 1759618 w 4152900"/>
              <a:gd name="connsiteY1" fmla="*/ 2475397 h 4020910"/>
              <a:gd name="connsiteX2" fmla="*/ 4152900 w 4152900"/>
              <a:gd name="connsiteY2" fmla="*/ 4020910 h 4020910"/>
              <a:gd name="connsiteX3" fmla="*/ 0 w 4152900"/>
              <a:gd name="connsiteY3" fmla="*/ 4020910 h 4020910"/>
              <a:gd name="connsiteX4" fmla="*/ 0 w 4152900"/>
              <a:gd name="connsiteY4" fmla="*/ 39460 h 4020910"/>
              <a:gd name="connsiteX0" fmla="*/ 0 w 4152900"/>
              <a:gd name="connsiteY0" fmla="*/ 48924 h 4030374"/>
              <a:gd name="connsiteX1" fmla="*/ 1759618 w 4152900"/>
              <a:gd name="connsiteY1" fmla="*/ 2484861 h 4030374"/>
              <a:gd name="connsiteX2" fmla="*/ 4152900 w 4152900"/>
              <a:gd name="connsiteY2" fmla="*/ 4030374 h 4030374"/>
              <a:gd name="connsiteX3" fmla="*/ 0 w 4152900"/>
              <a:gd name="connsiteY3" fmla="*/ 4030374 h 4030374"/>
              <a:gd name="connsiteX4" fmla="*/ 0 w 4152900"/>
              <a:gd name="connsiteY4" fmla="*/ 48924 h 4030374"/>
              <a:gd name="connsiteX0" fmla="*/ 0 w 4152900"/>
              <a:gd name="connsiteY0" fmla="*/ 0 h 3981450"/>
              <a:gd name="connsiteX1" fmla="*/ 1759618 w 4152900"/>
              <a:gd name="connsiteY1" fmla="*/ 2435937 h 3981450"/>
              <a:gd name="connsiteX2" fmla="*/ 4152900 w 4152900"/>
              <a:gd name="connsiteY2" fmla="*/ 3981450 h 3981450"/>
              <a:gd name="connsiteX3" fmla="*/ 0 w 4152900"/>
              <a:gd name="connsiteY3" fmla="*/ 3981450 h 3981450"/>
              <a:gd name="connsiteX4" fmla="*/ 0 w 4152900"/>
              <a:gd name="connsiteY4" fmla="*/ 0 h 398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2900" h="3981450">
                <a:moveTo>
                  <a:pt x="0" y="0"/>
                </a:moveTo>
                <a:cubicBezTo>
                  <a:pt x="1461964" y="320790"/>
                  <a:pt x="1694254" y="1290383"/>
                  <a:pt x="1759618" y="2435937"/>
                </a:cubicBezTo>
                <a:cubicBezTo>
                  <a:pt x="1824982" y="3581491"/>
                  <a:pt x="3971925" y="2641175"/>
                  <a:pt x="4152900" y="3981450"/>
                </a:cubicBezTo>
                <a:lnTo>
                  <a:pt x="0" y="3981450"/>
                </a:lnTo>
                <a:lnTo>
                  <a:pt x="0" y="0"/>
                </a:lnTo>
                <a:close/>
              </a:path>
            </a:pathLst>
          </a:custGeom>
          <a:solidFill>
            <a:srgbClr val="A6C3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Freeform 8">
            <a:extLst>
              <a:ext uri="{FF2B5EF4-FFF2-40B4-BE49-F238E27FC236}">
                <a16:creationId xmlns:a16="http://schemas.microsoft.com/office/drawing/2014/main" id="{C056453B-5B29-4BBB-9FD2-D20FABE2BE50}"/>
              </a:ext>
            </a:extLst>
          </p:cNvPr>
          <p:cNvSpPr>
            <a:spLocks/>
          </p:cNvSpPr>
          <p:nvPr/>
        </p:nvSpPr>
        <p:spPr bwMode="auto">
          <a:xfrm>
            <a:off x="650046" y="6714310"/>
            <a:ext cx="278675" cy="278675"/>
          </a:xfrm>
          <a:custGeom>
            <a:avLst/>
            <a:gdLst>
              <a:gd name="T0" fmla="*/ 417 w 756"/>
              <a:gd name="T1" fmla="*/ 754 h 756"/>
              <a:gd name="T2" fmla="*/ 472 w 756"/>
              <a:gd name="T3" fmla="*/ 744 h 756"/>
              <a:gd name="T4" fmla="*/ 525 w 756"/>
              <a:gd name="T5" fmla="*/ 726 h 756"/>
              <a:gd name="T6" fmla="*/ 574 w 756"/>
              <a:gd name="T7" fmla="*/ 701 h 756"/>
              <a:gd name="T8" fmla="*/ 619 w 756"/>
              <a:gd name="T9" fmla="*/ 670 h 756"/>
              <a:gd name="T10" fmla="*/ 658 w 756"/>
              <a:gd name="T11" fmla="*/ 632 h 756"/>
              <a:gd name="T12" fmla="*/ 691 w 756"/>
              <a:gd name="T13" fmla="*/ 590 h 756"/>
              <a:gd name="T14" fmla="*/ 719 w 756"/>
              <a:gd name="T15" fmla="*/ 542 h 756"/>
              <a:gd name="T16" fmla="*/ 739 w 756"/>
              <a:gd name="T17" fmla="*/ 491 h 756"/>
              <a:gd name="T18" fmla="*/ 751 w 756"/>
              <a:gd name="T19" fmla="*/ 435 h 756"/>
              <a:gd name="T20" fmla="*/ 756 w 756"/>
              <a:gd name="T21" fmla="*/ 378 h 756"/>
              <a:gd name="T22" fmla="*/ 751 w 756"/>
              <a:gd name="T23" fmla="*/ 321 h 756"/>
              <a:gd name="T24" fmla="*/ 739 w 756"/>
              <a:gd name="T25" fmla="*/ 266 h 756"/>
              <a:gd name="T26" fmla="*/ 719 w 756"/>
              <a:gd name="T27" fmla="*/ 214 h 756"/>
              <a:gd name="T28" fmla="*/ 691 w 756"/>
              <a:gd name="T29" fmla="*/ 167 h 756"/>
              <a:gd name="T30" fmla="*/ 658 w 756"/>
              <a:gd name="T31" fmla="*/ 124 h 756"/>
              <a:gd name="T32" fmla="*/ 619 w 756"/>
              <a:gd name="T33" fmla="*/ 87 h 756"/>
              <a:gd name="T34" fmla="*/ 574 w 756"/>
              <a:gd name="T35" fmla="*/ 55 h 756"/>
              <a:gd name="T36" fmla="*/ 525 w 756"/>
              <a:gd name="T37" fmla="*/ 30 h 756"/>
              <a:gd name="T38" fmla="*/ 472 w 756"/>
              <a:gd name="T39" fmla="*/ 12 h 756"/>
              <a:gd name="T40" fmla="*/ 417 w 756"/>
              <a:gd name="T41" fmla="*/ 2 h 756"/>
              <a:gd name="T42" fmla="*/ 358 w 756"/>
              <a:gd name="T43" fmla="*/ 0 h 756"/>
              <a:gd name="T44" fmla="*/ 301 w 756"/>
              <a:gd name="T45" fmla="*/ 8 h 756"/>
              <a:gd name="T46" fmla="*/ 248 w 756"/>
              <a:gd name="T47" fmla="*/ 23 h 756"/>
              <a:gd name="T48" fmla="*/ 197 w 756"/>
              <a:gd name="T49" fmla="*/ 46 h 756"/>
              <a:gd name="T50" fmla="*/ 152 w 756"/>
              <a:gd name="T51" fmla="*/ 76 h 756"/>
              <a:gd name="T52" fmla="*/ 111 w 756"/>
              <a:gd name="T53" fmla="*/ 111 h 756"/>
              <a:gd name="T54" fmla="*/ 75 w 756"/>
              <a:gd name="T55" fmla="*/ 152 h 756"/>
              <a:gd name="T56" fmla="*/ 45 w 756"/>
              <a:gd name="T57" fmla="*/ 198 h 756"/>
              <a:gd name="T58" fmla="*/ 22 w 756"/>
              <a:gd name="T59" fmla="*/ 249 h 756"/>
              <a:gd name="T60" fmla="*/ 7 w 756"/>
              <a:gd name="T61" fmla="*/ 302 h 756"/>
              <a:gd name="T62" fmla="*/ 0 w 756"/>
              <a:gd name="T63" fmla="*/ 359 h 756"/>
              <a:gd name="T64" fmla="*/ 2 w 756"/>
              <a:gd name="T65" fmla="*/ 417 h 756"/>
              <a:gd name="T66" fmla="*/ 12 w 756"/>
              <a:gd name="T67" fmla="*/ 472 h 756"/>
              <a:gd name="T68" fmla="*/ 30 w 756"/>
              <a:gd name="T69" fmla="*/ 525 h 756"/>
              <a:gd name="T70" fmla="*/ 55 w 756"/>
              <a:gd name="T71" fmla="*/ 574 h 756"/>
              <a:gd name="T72" fmla="*/ 86 w 756"/>
              <a:gd name="T73" fmla="*/ 619 h 756"/>
              <a:gd name="T74" fmla="*/ 124 w 756"/>
              <a:gd name="T75" fmla="*/ 658 h 756"/>
              <a:gd name="T76" fmla="*/ 166 w 756"/>
              <a:gd name="T77" fmla="*/ 691 h 756"/>
              <a:gd name="T78" fmla="*/ 214 w 756"/>
              <a:gd name="T79" fmla="*/ 718 h 756"/>
              <a:gd name="T80" fmla="*/ 265 w 756"/>
              <a:gd name="T81" fmla="*/ 739 h 756"/>
              <a:gd name="T82" fmla="*/ 321 w 756"/>
              <a:gd name="T83" fmla="*/ 752 h 756"/>
              <a:gd name="T84" fmla="*/ 378 w 756"/>
              <a:gd name="T85" fmla="*/ 756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6" h="756">
                <a:moveTo>
                  <a:pt x="378" y="756"/>
                </a:moveTo>
                <a:lnTo>
                  <a:pt x="397" y="756"/>
                </a:lnTo>
                <a:lnTo>
                  <a:pt x="417" y="754"/>
                </a:lnTo>
                <a:lnTo>
                  <a:pt x="435" y="752"/>
                </a:lnTo>
                <a:lnTo>
                  <a:pt x="454" y="749"/>
                </a:lnTo>
                <a:lnTo>
                  <a:pt x="472" y="744"/>
                </a:lnTo>
                <a:lnTo>
                  <a:pt x="490" y="739"/>
                </a:lnTo>
                <a:lnTo>
                  <a:pt x="507" y="734"/>
                </a:lnTo>
                <a:lnTo>
                  <a:pt x="525" y="726"/>
                </a:lnTo>
                <a:lnTo>
                  <a:pt x="542" y="718"/>
                </a:lnTo>
                <a:lnTo>
                  <a:pt x="558" y="711"/>
                </a:lnTo>
                <a:lnTo>
                  <a:pt x="574" y="701"/>
                </a:lnTo>
                <a:lnTo>
                  <a:pt x="589" y="691"/>
                </a:lnTo>
                <a:lnTo>
                  <a:pt x="604" y="681"/>
                </a:lnTo>
                <a:lnTo>
                  <a:pt x="619" y="670"/>
                </a:lnTo>
                <a:lnTo>
                  <a:pt x="632" y="658"/>
                </a:lnTo>
                <a:lnTo>
                  <a:pt x="645" y="645"/>
                </a:lnTo>
                <a:lnTo>
                  <a:pt x="658" y="632"/>
                </a:lnTo>
                <a:lnTo>
                  <a:pt x="669" y="619"/>
                </a:lnTo>
                <a:lnTo>
                  <a:pt x="680" y="604"/>
                </a:lnTo>
                <a:lnTo>
                  <a:pt x="691" y="590"/>
                </a:lnTo>
                <a:lnTo>
                  <a:pt x="701" y="574"/>
                </a:lnTo>
                <a:lnTo>
                  <a:pt x="710" y="559"/>
                </a:lnTo>
                <a:lnTo>
                  <a:pt x="719" y="542"/>
                </a:lnTo>
                <a:lnTo>
                  <a:pt x="727" y="525"/>
                </a:lnTo>
                <a:lnTo>
                  <a:pt x="733" y="508"/>
                </a:lnTo>
                <a:lnTo>
                  <a:pt x="739" y="491"/>
                </a:lnTo>
                <a:lnTo>
                  <a:pt x="744" y="472"/>
                </a:lnTo>
                <a:lnTo>
                  <a:pt x="748" y="455"/>
                </a:lnTo>
                <a:lnTo>
                  <a:pt x="751" y="435"/>
                </a:lnTo>
                <a:lnTo>
                  <a:pt x="754" y="417"/>
                </a:lnTo>
                <a:lnTo>
                  <a:pt x="756" y="398"/>
                </a:lnTo>
                <a:lnTo>
                  <a:pt x="756" y="378"/>
                </a:lnTo>
                <a:lnTo>
                  <a:pt x="756" y="359"/>
                </a:lnTo>
                <a:lnTo>
                  <a:pt x="754" y="339"/>
                </a:lnTo>
                <a:lnTo>
                  <a:pt x="751" y="321"/>
                </a:lnTo>
                <a:lnTo>
                  <a:pt x="748" y="302"/>
                </a:lnTo>
                <a:lnTo>
                  <a:pt x="744" y="284"/>
                </a:lnTo>
                <a:lnTo>
                  <a:pt x="739" y="266"/>
                </a:lnTo>
                <a:lnTo>
                  <a:pt x="733" y="249"/>
                </a:lnTo>
                <a:lnTo>
                  <a:pt x="727" y="231"/>
                </a:lnTo>
                <a:lnTo>
                  <a:pt x="719" y="214"/>
                </a:lnTo>
                <a:lnTo>
                  <a:pt x="710" y="198"/>
                </a:lnTo>
                <a:lnTo>
                  <a:pt x="701" y="183"/>
                </a:lnTo>
                <a:lnTo>
                  <a:pt x="691" y="167"/>
                </a:lnTo>
                <a:lnTo>
                  <a:pt x="680" y="152"/>
                </a:lnTo>
                <a:lnTo>
                  <a:pt x="669" y="137"/>
                </a:lnTo>
                <a:lnTo>
                  <a:pt x="658" y="124"/>
                </a:lnTo>
                <a:lnTo>
                  <a:pt x="645" y="111"/>
                </a:lnTo>
                <a:lnTo>
                  <a:pt x="632" y="98"/>
                </a:lnTo>
                <a:lnTo>
                  <a:pt x="619" y="87"/>
                </a:lnTo>
                <a:lnTo>
                  <a:pt x="604" y="76"/>
                </a:lnTo>
                <a:lnTo>
                  <a:pt x="589" y="65"/>
                </a:lnTo>
                <a:lnTo>
                  <a:pt x="574" y="55"/>
                </a:lnTo>
                <a:lnTo>
                  <a:pt x="558" y="46"/>
                </a:lnTo>
                <a:lnTo>
                  <a:pt x="542" y="38"/>
                </a:lnTo>
                <a:lnTo>
                  <a:pt x="525" y="30"/>
                </a:lnTo>
                <a:lnTo>
                  <a:pt x="507" y="23"/>
                </a:lnTo>
                <a:lnTo>
                  <a:pt x="490" y="17"/>
                </a:lnTo>
                <a:lnTo>
                  <a:pt x="472" y="12"/>
                </a:lnTo>
                <a:lnTo>
                  <a:pt x="454" y="8"/>
                </a:lnTo>
                <a:lnTo>
                  <a:pt x="435" y="5"/>
                </a:lnTo>
                <a:lnTo>
                  <a:pt x="417" y="2"/>
                </a:lnTo>
                <a:lnTo>
                  <a:pt x="397" y="0"/>
                </a:lnTo>
                <a:lnTo>
                  <a:pt x="378" y="0"/>
                </a:lnTo>
                <a:lnTo>
                  <a:pt x="358" y="0"/>
                </a:lnTo>
                <a:lnTo>
                  <a:pt x="339" y="2"/>
                </a:lnTo>
                <a:lnTo>
                  <a:pt x="321" y="5"/>
                </a:lnTo>
                <a:lnTo>
                  <a:pt x="301" y="8"/>
                </a:lnTo>
                <a:lnTo>
                  <a:pt x="284" y="12"/>
                </a:lnTo>
                <a:lnTo>
                  <a:pt x="265" y="17"/>
                </a:lnTo>
                <a:lnTo>
                  <a:pt x="248" y="23"/>
                </a:lnTo>
                <a:lnTo>
                  <a:pt x="231" y="30"/>
                </a:lnTo>
                <a:lnTo>
                  <a:pt x="214" y="38"/>
                </a:lnTo>
                <a:lnTo>
                  <a:pt x="197" y="46"/>
                </a:lnTo>
                <a:lnTo>
                  <a:pt x="182" y="55"/>
                </a:lnTo>
                <a:lnTo>
                  <a:pt x="166" y="65"/>
                </a:lnTo>
                <a:lnTo>
                  <a:pt x="152" y="76"/>
                </a:lnTo>
                <a:lnTo>
                  <a:pt x="137" y="87"/>
                </a:lnTo>
                <a:lnTo>
                  <a:pt x="124" y="98"/>
                </a:lnTo>
                <a:lnTo>
                  <a:pt x="111" y="111"/>
                </a:lnTo>
                <a:lnTo>
                  <a:pt x="98" y="124"/>
                </a:lnTo>
                <a:lnTo>
                  <a:pt x="86" y="137"/>
                </a:lnTo>
                <a:lnTo>
                  <a:pt x="75" y="152"/>
                </a:lnTo>
                <a:lnTo>
                  <a:pt x="65" y="167"/>
                </a:lnTo>
                <a:lnTo>
                  <a:pt x="55" y="183"/>
                </a:lnTo>
                <a:lnTo>
                  <a:pt x="45" y="198"/>
                </a:lnTo>
                <a:lnTo>
                  <a:pt x="38" y="214"/>
                </a:lnTo>
                <a:lnTo>
                  <a:pt x="30" y="231"/>
                </a:lnTo>
                <a:lnTo>
                  <a:pt x="22" y="249"/>
                </a:lnTo>
                <a:lnTo>
                  <a:pt x="17" y="266"/>
                </a:lnTo>
                <a:lnTo>
                  <a:pt x="12" y="284"/>
                </a:lnTo>
                <a:lnTo>
                  <a:pt x="7" y="302"/>
                </a:lnTo>
                <a:lnTo>
                  <a:pt x="4" y="321"/>
                </a:lnTo>
                <a:lnTo>
                  <a:pt x="2" y="339"/>
                </a:lnTo>
                <a:lnTo>
                  <a:pt x="0" y="359"/>
                </a:lnTo>
                <a:lnTo>
                  <a:pt x="0" y="378"/>
                </a:lnTo>
                <a:lnTo>
                  <a:pt x="0" y="398"/>
                </a:lnTo>
                <a:lnTo>
                  <a:pt x="2" y="417"/>
                </a:lnTo>
                <a:lnTo>
                  <a:pt x="4" y="435"/>
                </a:lnTo>
                <a:lnTo>
                  <a:pt x="7" y="455"/>
                </a:lnTo>
                <a:lnTo>
                  <a:pt x="12" y="472"/>
                </a:lnTo>
                <a:lnTo>
                  <a:pt x="17" y="491"/>
                </a:lnTo>
                <a:lnTo>
                  <a:pt x="22" y="508"/>
                </a:lnTo>
                <a:lnTo>
                  <a:pt x="30" y="525"/>
                </a:lnTo>
                <a:lnTo>
                  <a:pt x="38" y="542"/>
                </a:lnTo>
                <a:lnTo>
                  <a:pt x="45" y="559"/>
                </a:lnTo>
                <a:lnTo>
                  <a:pt x="55" y="574"/>
                </a:lnTo>
                <a:lnTo>
                  <a:pt x="65" y="590"/>
                </a:lnTo>
                <a:lnTo>
                  <a:pt x="75" y="604"/>
                </a:lnTo>
                <a:lnTo>
                  <a:pt x="86" y="619"/>
                </a:lnTo>
                <a:lnTo>
                  <a:pt x="98" y="632"/>
                </a:lnTo>
                <a:lnTo>
                  <a:pt x="111" y="645"/>
                </a:lnTo>
                <a:lnTo>
                  <a:pt x="124" y="658"/>
                </a:lnTo>
                <a:lnTo>
                  <a:pt x="137" y="670"/>
                </a:lnTo>
                <a:lnTo>
                  <a:pt x="152" y="681"/>
                </a:lnTo>
                <a:lnTo>
                  <a:pt x="166" y="691"/>
                </a:lnTo>
                <a:lnTo>
                  <a:pt x="182" y="701"/>
                </a:lnTo>
                <a:lnTo>
                  <a:pt x="197" y="711"/>
                </a:lnTo>
                <a:lnTo>
                  <a:pt x="214" y="718"/>
                </a:lnTo>
                <a:lnTo>
                  <a:pt x="231" y="726"/>
                </a:lnTo>
                <a:lnTo>
                  <a:pt x="248" y="734"/>
                </a:lnTo>
                <a:lnTo>
                  <a:pt x="265" y="739"/>
                </a:lnTo>
                <a:lnTo>
                  <a:pt x="284" y="744"/>
                </a:lnTo>
                <a:lnTo>
                  <a:pt x="301" y="749"/>
                </a:lnTo>
                <a:lnTo>
                  <a:pt x="321" y="752"/>
                </a:lnTo>
                <a:lnTo>
                  <a:pt x="339" y="754"/>
                </a:lnTo>
                <a:lnTo>
                  <a:pt x="358" y="756"/>
                </a:lnTo>
                <a:lnTo>
                  <a:pt x="378" y="756"/>
                </a:lnTo>
                <a:close/>
              </a:path>
            </a:pathLst>
          </a:custGeom>
          <a:solidFill>
            <a:srgbClr val="F9F9F9"/>
          </a:solidFill>
          <a:ln>
            <a:noFill/>
          </a:ln>
          <a:effectLst>
            <a:outerShdw blurRad="1270000" sx="47000" sy="47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5CE5011F-C9FC-4491-A331-ADF9E4C7F292}"/>
              </a:ext>
            </a:extLst>
          </p:cNvPr>
          <p:cNvSpPr/>
          <p:nvPr/>
        </p:nvSpPr>
        <p:spPr>
          <a:xfrm>
            <a:off x="4403237" y="1419497"/>
            <a:ext cx="4202545" cy="586396"/>
          </a:xfrm>
          <a:prstGeom prst="rect">
            <a:avLst/>
          </a:prstGeom>
          <a:solidFill>
            <a:srgbClr val="09A6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DBD355D-2D18-49EF-8B96-8FC67A2A6497}"/>
              </a:ext>
            </a:extLst>
          </p:cNvPr>
          <p:cNvSpPr/>
          <p:nvPr/>
        </p:nvSpPr>
        <p:spPr>
          <a:xfrm>
            <a:off x="2127170" y="2754870"/>
            <a:ext cx="3759832" cy="726876"/>
          </a:xfrm>
          <a:prstGeom prst="rect">
            <a:avLst/>
          </a:prstGeom>
          <a:solidFill>
            <a:srgbClr val="EBA8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41D845B-75F5-404F-8875-33AAB7C2B08E}"/>
              </a:ext>
            </a:extLst>
          </p:cNvPr>
          <p:cNvSpPr/>
          <p:nvPr/>
        </p:nvSpPr>
        <p:spPr>
          <a:xfrm>
            <a:off x="7867223" y="2743574"/>
            <a:ext cx="1990448" cy="563419"/>
          </a:xfrm>
          <a:prstGeom prst="rect">
            <a:avLst/>
          </a:prstGeom>
          <a:solidFill>
            <a:srgbClr val="EBA8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80B717D-C0FB-4D7C-85EB-BFC0F3BBA873}"/>
              </a:ext>
            </a:extLst>
          </p:cNvPr>
          <p:cNvSpPr/>
          <p:nvPr/>
        </p:nvSpPr>
        <p:spPr>
          <a:xfrm>
            <a:off x="7920535" y="3632277"/>
            <a:ext cx="1990448" cy="563419"/>
          </a:xfrm>
          <a:prstGeom prst="rect">
            <a:avLst/>
          </a:prstGeom>
          <a:solidFill>
            <a:srgbClr val="A173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FFBFDD5C-17DC-42F7-8F73-4DCFBD46E334}"/>
              </a:ext>
            </a:extLst>
          </p:cNvPr>
          <p:cNvCxnSpPr>
            <a:cxnSpLocks/>
          </p:cNvCxnSpPr>
          <p:nvPr/>
        </p:nvCxnSpPr>
        <p:spPr>
          <a:xfrm>
            <a:off x="4295273" y="2305454"/>
            <a:ext cx="456717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7C022E0-71E9-4551-935B-D75934BA55BF}"/>
              </a:ext>
            </a:extLst>
          </p:cNvPr>
          <p:cNvSpPr txBox="1"/>
          <p:nvPr/>
        </p:nvSpPr>
        <p:spPr>
          <a:xfrm>
            <a:off x="4530231" y="1545933"/>
            <a:ext cx="4061697" cy="369332"/>
          </a:xfrm>
          <a:prstGeom prst="rect">
            <a:avLst/>
          </a:prstGeom>
          <a:noFill/>
        </p:spPr>
        <p:txBody>
          <a:bodyPr wrap="square" rtlCol="0">
            <a:spAutoFit/>
          </a:bodyPr>
          <a:lstStyle/>
          <a:p>
            <a:r>
              <a:rPr lang="en-US" dirty="0">
                <a:solidFill>
                  <a:schemeClr val="bg1"/>
                </a:solidFill>
                <a:latin typeface="Poppins" panose="00000500000000000000" pitchFamily="2" charset="0"/>
                <a:cs typeface="Poppins" panose="00000500000000000000" pitchFamily="2" charset="0"/>
              </a:rPr>
              <a:t>NATURAL LANGUAGE Processing </a:t>
            </a:r>
          </a:p>
        </p:txBody>
      </p:sp>
      <p:sp>
        <p:nvSpPr>
          <p:cNvPr id="33" name="TextBox 32">
            <a:extLst>
              <a:ext uri="{FF2B5EF4-FFF2-40B4-BE49-F238E27FC236}">
                <a16:creationId xmlns:a16="http://schemas.microsoft.com/office/drawing/2014/main" id="{6DB66E8F-BFB0-438E-8279-D3B823695EBF}"/>
              </a:ext>
            </a:extLst>
          </p:cNvPr>
          <p:cNvSpPr txBox="1"/>
          <p:nvPr/>
        </p:nvSpPr>
        <p:spPr>
          <a:xfrm>
            <a:off x="2127170" y="2723940"/>
            <a:ext cx="3759832" cy="713465"/>
          </a:xfrm>
          <a:prstGeom prst="rect">
            <a:avLst/>
          </a:prstGeom>
          <a:noFill/>
          <a:ln>
            <a:noFill/>
          </a:ln>
        </p:spPr>
        <p:txBody>
          <a:bodyPr wrap="square" rtlCol="0">
            <a:spAutoFit/>
          </a:bodyPr>
          <a:lstStyle/>
          <a:p>
            <a:pPr marL="0" marR="0" algn="ctr">
              <a:lnSpc>
                <a:spcPct val="107000"/>
              </a:lnSpc>
              <a:spcBef>
                <a:spcPts val="0"/>
              </a:spcBef>
              <a:spcAft>
                <a:spcPts val="800"/>
              </a:spcAft>
            </a:pPr>
            <a:r>
              <a:rPr lang="en-US" sz="1600" dirty="0">
                <a:solidFill>
                  <a:schemeClr val="bg1"/>
                </a:solidFill>
                <a:effectLst/>
                <a:latin typeface="Poppins" panose="00000500000000000000" pitchFamily="2" charset="0"/>
                <a:ea typeface="Calibri" panose="020F0502020204030204" pitchFamily="34" charset="0"/>
                <a:cs typeface="Poppins" panose="00000500000000000000" pitchFamily="2" charset="0"/>
              </a:rPr>
              <a:t>Natural Language Understanding</a:t>
            </a:r>
          </a:p>
          <a:p>
            <a:pPr marL="0" marR="0" algn="ctr">
              <a:lnSpc>
                <a:spcPct val="107000"/>
              </a:lnSpc>
              <a:spcBef>
                <a:spcPts val="0"/>
              </a:spcBef>
              <a:spcAft>
                <a:spcPts val="800"/>
              </a:spcAft>
            </a:pPr>
            <a:r>
              <a:rPr lang="en-US" sz="1600" dirty="0">
                <a:solidFill>
                  <a:schemeClr val="bg1"/>
                </a:solidFill>
                <a:effectLst/>
                <a:latin typeface="Poppins" panose="00000500000000000000" pitchFamily="2" charset="0"/>
                <a:ea typeface="Calibri" panose="020F0502020204030204" pitchFamily="34" charset="0"/>
                <a:cs typeface="Poppins" panose="00000500000000000000" pitchFamily="2" charset="0"/>
              </a:rPr>
              <a:t>(Linguistics)</a:t>
            </a:r>
          </a:p>
        </p:txBody>
      </p:sp>
      <p:sp>
        <p:nvSpPr>
          <p:cNvPr id="41" name="TextBox 40">
            <a:extLst>
              <a:ext uri="{FF2B5EF4-FFF2-40B4-BE49-F238E27FC236}">
                <a16:creationId xmlns:a16="http://schemas.microsoft.com/office/drawing/2014/main" id="{969B212A-5E0E-4E1A-B54C-1CA97257524B}"/>
              </a:ext>
            </a:extLst>
          </p:cNvPr>
          <p:cNvSpPr txBox="1"/>
          <p:nvPr/>
        </p:nvSpPr>
        <p:spPr>
          <a:xfrm>
            <a:off x="7918646" y="3610921"/>
            <a:ext cx="1990448" cy="584775"/>
          </a:xfrm>
          <a:prstGeom prst="rect">
            <a:avLst/>
          </a:prstGeom>
          <a:noFill/>
        </p:spPr>
        <p:txBody>
          <a:bodyPr wrap="square" rtlCol="0">
            <a:spAutoFit/>
          </a:bodyPr>
          <a:lstStyle/>
          <a:p>
            <a:pPr algn="ctr"/>
            <a:r>
              <a:rPr lang="en-US" sz="1600" dirty="0">
                <a:solidFill>
                  <a:schemeClr val="bg1"/>
                </a:solidFill>
                <a:latin typeface="Poppins" panose="00000500000000000000" pitchFamily="2" charset="0"/>
                <a:cs typeface="Poppins" panose="00000500000000000000" pitchFamily="2" charset="0"/>
              </a:rPr>
              <a:t>Natural Language Text</a:t>
            </a:r>
          </a:p>
        </p:txBody>
      </p:sp>
      <p:cxnSp>
        <p:nvCxnSpPr>
          <p:cNvPr id="53" name="Straight Arrow Connector 52">
            <a:extLst>
              <a:ext uri="{FF2B5EF4-FFF2-40B4-BE49-F238E27FC236}">
                <a16:creationId xmlns:a16="http://schemas.microsoft.com/office/drawing/2014/main" id="{B024D1E2-445B-4D1B-9FDD-365A1D31CC3C}"/>
              </a:ext>
            </a:extLst>
          </p:cNvPr>
          <p:cNvCxnSpPr>
            <a:cxnSpLocks/>
          </p:cNvCxnSpPr>
          <p:nvPr/>
        </p:nvCxnSpPr>
        <p:spPr>
          <a:xfrm>
            <a:off x="8862447" y="2315223"/>
            <a:ext cx="0" cy="42290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8C60B58-4C5D-4FBC-8D70-4A8547678A4C}"/>
              </a:ext>
            </a:extLst>
          </p:cNvPr>
          <p:cNvCxnSpPr/>
          <p:nvPr/>
        </p:nvCxnSpPr>
        <p:spPr>
          <a:xfrm>
            <a:off x="4295273" y="2315223"/>
            <a:ext cx="0" cy="42290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5E852BB9-3449-41BF-B08F-24C73F197A50}"/>
              </a:ext>
            </a:extLst>
          </p:cNvPr>
          <p:cNvSpPr/>
          <p:nvPr/>
        </p:nvSpPr>
        <p:spPr>
          <a:xfrm>
            <a:off x="1330326" y="5993753"/>
            <a:ext cx="1990448" cy="563419"/>
          </a:xfrm>
          <a:prstGeom prst="rect">
            <a:avLst/>
          </a:prstGeom>
          <a:solidFill>
            <a:srgbClr val="A173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DCA6E5E-013F-4306-90B1-9F8805DAEFAF}"/>
              </a:ext>
            </a:extLst>
          </p:cNvPr>
          <p:cNvSpPr/>
          <p:nvPr/>
        </p:nvSpPr>
        <p:spPr>
          <a:xfrm>
            <a:off x="1358252" y="4890411"/>
            <a:ext cx="1990448" cy="563419"/>
          </a:xfrm>
          <a:prstGeom prst="rect">
            <a:avLst/>
          </a:prstGeom>
          <a:solidFill>
            <a:srgbClr val="A173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FDB4A18-7693-41D3-958D-272A50C37AB7}"/>
              </a:ext>
            </a:extLst>
          </p:cNvPr>
          <p:cNvSpPr/>
          <p:nvPr/>
        </p:nvSpPr>
        <p:spPr>
          <a:xfrm>
            <a:off x="1358252" y="3821811"/>
            <a:ext cx="1990448" cy="563419"/>
          </a:xfrm>
          <a:prstGeom prst="rect">
            <a:avLst/>
          </a:prstGeom>
          <a:solidFill>
            <a:srgbClr val="A173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00DF728F-12AE-40DC-8F49-7A510917EF16}"/>
              </a:ext>
            </a:extLst>
          </p:cNvPr>
          <p:cNvSpPr txBox="1"/>
          <p:nvPr/>
        </p:nvSpPr>
        <p:spPr>
          <a:xfrm>
            <a:off x="1366794" y="3905786"/>
            <a:ext cx="1990448" cy="379271"/>
          </a:xfrm>
          <a:prstGeom prst="rect">
            <a:avLst/>
          </a:prstGeom>
          <a:noFill/>
        </p:spPr>
        <p:txBody>
          <a:bodyPr wrap="square" rtlCol="0">
            <a:spAutoFit/>
          </a:bodyPr>
          <a:lstStyle/>
          <a:p>
            <a:pPr marL="0" marR="0" algn="ctr">
              <a:lnSpc>
                <a:spcPct val="107000"/>
              </a:lnSpc>
              <a:spcBef>
                <a:spcPts val="0"/>
              </a:spcBef>
              <a:spcAft>
                <a:spcPts val="800"/>
              </a:spcAft>
            </a:pPr>
            <a:r>
              <a:rPr lang="en-US" sz="1800" dirty="0">
                <a:solidFill>
                  <a:schemeClr val="bg1"/>
                </a:solidFill>
                <a:effectLst/>
                <a:latin typeface="Poppins" panose="00000500000000000000" pitchFamily="2" charset="0"/>
                <a:ea typeface="Calibri" panose="020F0502020204030204" pitchFamily="34" charset="0"/>
                <a:cs typeface="Poppins" panose="00000500000000000000" pitchFamily="2" charset="0"/>
              </a:rPr>
              <a:t>Phonology</a:t>
            </a:r>
          </a:p>
        </p:txBody>
      </p:sp>
      <p:sp>
        <p:nvSpPr>
          <p:cNvPr id="50" name="TextBox 49">
            <a:extLst>
              <a:ext uri="{FF2B5EF4-FFF2-40B4-BE49-F238E27FC236}">
                <a16:creationId xmlns:a16="http://schemas.microsoft.com/office/drawing/2014/main" id="{036771AC-E7A1-4A3B-9A46-82D87211D3F3}"/>
              </a:ext>
            </a:extLst>
          </p:cNvPr>
          <p:cNvSpPr txBox="1"/>
          <p:nvPr/>
        </p:nvSpPr>
        <p:spPr>
          <a:xfrm>
            <a:off x="1358252" y="4962727"/>
            <a:ext cx="1990448" cy="347403"/>
          </a:xfrm>
          <a:prstGeom prst="rect">
            <a:avLst/>
          </a:prstGeom>
          <a:noFill/>
        </p:spPr>
        <p:txBody>
          <a:bodyPr wrap="square" rtlCol="0">
            <a:spAutoFit/>
          </a:bodyPr>
          <a:lstStyle/>
          <a:p>
            <a:pPr marL="0" marR="0" algn="ctr">
              <a:lnSpc>
                <a:spcPct val="107000"/>
              </a:lnSpc>
              <a:spcBef>
                <a:spcPts val="0"/>
              </a:spcBef>
              <a:spcAft>
                <a:spcPts val="800"/>
              </a:spcAft>
            </a:pPr>
            <a:r>
              <a:rPr lang="en-US" sz="1600" dirty="0">
                <a:solidFill>
                  <a:schemeClr val="bg1"/>
                </a:solidFill>
                <a:effectLst/>
                <a:latin typeface="Poppins" panose="00000500000000000000" pitchFamily="2" charset="0"/>
                <a:ea typeface="Calibri" panose="020F0502020204030204" pitchFamily="34" charset="0"/>
                <a:cs typeface="Poppins" panose="00000500000000000000" pitchFamily="2" charset="0"/>
              </a:rPr>
              <a:t>Morphology</a:t>
            </a:r>
          </a:p>
        </p:txBody>
      </p:sp>
      <p:sp>
        <p:nvSpPr>
          <p:cNvPr id="51" name="TextBox 50">
            <a:extLst>
              <a:ext uri="{FF2B5EF4-FFF2-40B4-BE49-F238E27FC236}">
                <a16:creationId xmlns:a16="http://schemas.microsoft.com/office/drawing/2014/main" id="{4408DAC4-E0B6-43C1-BC93-B28F9FF06BD8}"/>
              </a:ext>
            </a:extLst>
          </p:cNvPr>
          <p:cNvSpPr txBox="1"/>
          <p:nvPr/>
        </p:nvSpPr>
        <p:spPr>
          <a:xfrm>
            <a:off x="1330326" y="6106185"/>
            <a:ext cx="1990448" cy="344069"/>
          </a:xfrm>
          <a:prstGeom prst="rect">
            <a:avLst/>
          </a:prstGeom>
          <a:noFill/>
        </p:spPr>
        <p:txBody>
          <a:bodyPr wrap="square" rtlCol="0">
            <a:spAutoFit/>
          </a:bodyPr>
          <a:lstStyle/>
          <a:p>
            <a:pPr marL="0" marR="0" algn="ctr">
              <a:lnSpc>
                <a:spcPct val="107000"/>
              </a:lnSpc>
              <a:spcBef>
                <a:spcPts val="0"/>
              </a:spcBef>
              <a:spcAft>
                <a:spcPts val="800"/>
              </a:spcAft>
            </a:pPr>
            <a:r>
              <a:rPr lang="en-US" sz="1600" dirty="0">
                <a:solidFill>
                  <a:schemeClr val="bg1"/>
                </a:solidFill>
                <a:effectLst/>
                <a:latin typeface="Poppins" panose="00000500000000000000" pitchFamily="2" charset="0"/>
                <a:ea typeface="Calibri" panose="020F0502020204030204" pitchFamily="34" charset="0"/>
                <a:cs typeface="Poppins" panose="00000500000000000000" pitchFamily="2" charset="0"/>
              </a:rPr>
              <a:t>Pragmatics</a:t>
            </a:r>
          </a:p>
        </p:txBody>
      </p:sp>
      <p:cxnSp>
        <p:nvCxnSpPr>
          <p:cNvPr id="15" name="Straight Connector 14">
            <a:extLst>
              <a:ext uri="{FF2B5EF4-FFF2-40B4-BE49-F238E27FC236}">
                <a16:creationId xmlns:a16="http://schemas.microsoft.com/office/drawing/2014/main" id="{18CE4312-A29F-4769-94B7-B57EBA54AD24}"/>
              </a:ext>
            </a:extLst>
          </p:cNvPr>
          <p:cNvCxnSpPr>
            <a:cxnSpLocks/>
          </p:cNvCxnSpPr>
          <p:nvPr/>
        </p:nvCxnSpPr>
        <p:spPr>
          <a:xfrm>
            <a:off x="4287931" y="3492137"/>
            <a:ext cx="14103" cy="279685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BA53AFD-3EE0-4490-8717-97002F7B7266}"/>
              </a:ext>
            </a:extLst>
          </p:cNvPr>
          <p:cNvCxnSpPr/>
          <p:nvPr/>
        </p:nvCxnSpPr>
        <p:spPr>
          <a:xfrm>
            <a:off x="3333505" y="4073839"/>
            <a:ext cx="9617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6C4D92E-FF45-4F84-8200-410C1DBFFF22}"/>
              </a:ext>
            </a:extLst>
          </p:cNvPr>
          <p:cNvCxnSpPr/>
          <p:nvPr/>
        </p:nvCxnSpPr>
        <p:spPr>
          <a:xfrm>
            <a:off x="3320774" y="5241205"/>
            <a:ext cx="9617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00663FE-1F14-48D4-B4E7-0EBBB7C023D0}"/>
              </a:ext>
            </a:extLst>
          </p:cNvPr>
          <p:cNvCxnSpPr/>
          <p:nvPr/>
        </p:nvCxnSpPr>
        <p:spPr>
          <a:xfrm>
            <a:off x="3335234" y="6290567"/>
            <a:ext cx="9617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782665BE-A22E-44AC-BCA2-D6C9B8DE41F2}"/>
              </a:ext>
            </a:extLst>
          </p:cNvPr>
          <p:cNvSpPr/>
          <p:nvPr/>
        </p:nvSpPr>
        <p:spPr>
          <a:xfrm>
            <a:off x="5265994" y="4331089"/>
            <a:ext cx="1990448" cy="563419"/>
          </a:xfrm>
          <a:prstGeom prst="rect">
            <a:avLst/>
          </a:prstGeom>
          <a:solidFill>
            <a:srgbClr val="A173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DDE7FEDA-ADDA-4115-BADF-E5377FB98942}"/>
              </a:ext>
            </a:extLst>
          </p:cNvPr>
          <p:cNvSpPr txBox="1"/>
          <p:nvPr/>
        </p:nvSpPr>
        <p:spPr>
          <a:xfrm>
            <a:off x="5265994" y="4408242"/>
            <a:ext cx="1990448" cy="344069"/>
          </a:xfrm>
          <a:prstGeom prst="rect">
            <a:avLst/>
          </a:prstGeom>
          <a:noFill/>
        </p:spPr>
        <p:txBody>
          <a:bodyPr wrap="square" rtlCol="0">
            <a:spAutoFit/>
          </a:bodyPr>
          <a:lstStyle/>
          <a:p>
            <a:pPr marL="0" marR="0" algn="ctr">
              <a:lnSpc>
                <a:spcPct val="107000"/>
              </a:lnSpc>
              <a:spcBef>
                <a:spcPts val="0"/>
              </a:spcBef>
              <a:spcAft>
                <a:spcPts val="800"/>
              </a:spcAft>
            </a:pPr>
            <a:r>
              <a:rPr lang="en-US" sz="1600" dirty="0">
                <a:solidFill>
                  <a:schemeClr val="bg1"/>
                </a:solidFill>
                <a:effectLst/>
                <a:latin typeface="Poppins" panose="00000500000000000000" pitchFamily="2" charset="0"/>
                <a:ea typeface="Calibri" panose="020F0502020204030204" pitchFamily="34" charset="0"/>
                <a:cs typeface="Poppins" panose="00000500000000000000" pitchFamily="2" charset="0"/>
              </a:rPr>
              <a:t>Syntax</a:t>
            </a:r>
          </a:p>
        </p:txBody>
      </p:sp>
      <p:cxnSp>
        <p:nvCxnSpPr>
          <p:cNvPr id="65" name="Straight Connector 64">
            <a:extLst>
              <a:ext uri="{FF2B5EF4-FFF2-40B4-BE49-F238E27FC236}">
                <a16:creationId xmlns:a16="http://schemas.microsoft.com/office/drawing/2014/main" id="{E15DE967-679B-4442-879C-A4218C1D12CE}"/>
              </a:ext>
            </a:extLst>
          </p:cNvPr>
          <p:cNvCxnSpPr/>
          <p:nvPr/>
        </p:nvCxnSpPr>
        <p:spPr>
          <a:xfrm>
            <a:off x="4293384" y="4627072"/>
            <a:ext cx="9617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48653C5-ED80-40D8-8FDE-D6A0F56CC6DF}"/>
              </a:ext>
            </a:extLst>
          </p:cNvPr>
          <p:cNvCxnSpPr/>
          <p:nvPr/>
        </p:nvCxnSpPr>
        <p:spPr>
          <a:xfrm>
            <a:off x="4293384" y="5781555"/>
            <a:ext cx="9617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971301BD-B744-4C47-B3B9-29A252E01A3D}"/>
              </a:ext>
            </a:extLst>
          </p:cNvPr>
          <p:cNvSpPr/>
          <p:nvPr/>
        </p:nvSpPr>
        <p:spPr>
          <a:xfrm>
            <a:off x="5265994" y="5488241"/>
            <a:ext cx="1990448" cy="563419"/>
          </a:xfrm>
          <a:prstGeom prst="rect">
            <a:avLst/>
          </a:prstGeom>
          <a:solidFill>
            <a:srgbClr val="A173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79CEFB8D-9D14-4BD3-8B47-E8AC8933A01D}"/>
              </a:ext>
            </a:extLst>
          </p:cNvPr>
          <p:cNvSpPr txBox="1"/>
          <p:nvPr/>
        </p:nvSpPr>
        <p:spPr>
          <a:xfrm>
            <a:off x="5276836" y="5596248"/>
            <a:ext cx="1990448" cy="347403"/>
          </a:xfrm>
          <a:prstGeom prst="rect">
            <a:avLst/>
          </a:prstGeom>
          <a:noFill/>
        </p:spPr>
        <p:txBody>
          <a:bodyPr wrap="square" rtlCol="0">
            <a:spAutoFit/>
          </a:bodyPr>
          <a:lstStyle/>
          <a:p>
            <a:pPr marL="0" marR="0" algn="ctr">
              <a:lnSpc>
                <a:spcPct val="107000"/>
              </a:lnSpc>
              <a:spcBef>
                <a:spcPts val="0"/>
              </a:spcBef>
              <a:spcAft>
                <a:spcPts val="800"/>
              </a:spcAft>
            </a:pPr>
            <a:r>
              <a:rPr lang="en-US" sz="1600" dirty="0">
                <a:solidFill>
                  <a:schemeClr val="bg1"/>
                </a:solidFill>
                <a:effectLst/>
                <a:latin typeface="Poppins" panose="00000500000000000000" pitchFamily="2" charset="0"/>
                <a:ea typeface="Calibri" panose="020F0502020204030204" pitchFamily="34" charset="0"/>
                <a:cs typeface="Poppins" panose="00000500000000000000" pitchFamily="2" charset="0"/>
              </a:rPr>
              <a:t>Semantics</a:t>
            </a:r>
          </a:p>
        </p:txBody>
      </p:sp>
      <p:sp>
        <p:nvSpPr>
          <p:cNvPr id="96" name="TextBox 95">
            <a:extLst>
              <a:ext uri="{FF2B5EF4-FFF2-40B4-BE49-F238E27FC236}">
                <a16:creationId xmlns:a16="http://schemas.microsoft.com/office/drawing/2014/main" id="{14315163-8E3B-4438-BB03-37561D707FCF}"/>
              </a:ext>
            </a:extLst>
          </p:cNvPr>
          <p:cNvSpPr txBox="1"/>
          <p:nvPr/>
        </p:nvSpPr>
        <p:spPr>
          <a:xfrm>
            <a:off x="7798929" y="2739139"/>
            <a:ext cx="2181753" cy="610873"/>
          </a:xfrm>
          <a:prstGeom prst="rect">
            <a:avLst/>
          </a:prstGeom>
          <a:noFill/>
        </p:spPr>
        <p:txBody>
          <a:bodyPr wrap="square" rtlCol="0">
            <a:spAutoFit/>
          </a:bodyPr>
          <a:lstStyle/>
          <a:p>
            <a:pPr marL="0" marR="0" algn="ctr">
              <a:lnSpc>
                <a:spcPct val="107000"/>
              </a:lnSpc>
              <a:spcBef>
                <a:spcPts val="0"/>
              </a:spcBef>
              <a:spcAft>
                <a:spcPts val="800"/>
              </a:spcAft>
            </a:pPr>
            <a:r>
              <a:rPr lang="en-US" sz="1600" dirty="0">
                <a:solidFill>
                  <a:schemeClr val="bg1"/>
                </a:solidFill>
                <a:effectLst/>
                <a:latin typeface="Poppins" panose="00000500000000000000" pitchFamily="2" charset="0"/>
                <a:ea typeface="Calibri" panose="020F0502020204030204" pitchFamily="34" charset="0"/>
                <a:cs typeface="Poppins" panose="00000500000000000000" pitchFamily="2" charset="0"/>
              </a:rPr>
              <a:t>Natural Language Generation</a:t>
            </a:r>
          </a:p>
        </p:txBody>
      </p:sp>
      <p:sp>
        <p:nvSpPr>
          <p:cNvPr id="100" name="Title 1">
            <a:extLst>
              <a:ext uri="{FF2B5EF4-FFF2-40B4-BE49-F238E27FC236}">
                <a16:creationId xmlns:a16="http://schemas.microsoft.com/office/drawing/2014/main" id="{24045B92-ACC3-4A46-AD56-79F94C4DDE26}"/>
              </a:ext>
            </a:extLst>
          </p:cNvPr>
          <p:cNvSpPr txBox="1">
            <a:spLocks/>
          </p:cNvSpPr>
          <p:nvPr/>
        </p:nvSpPr>
        <p:spPr>
          <a:xfrm>
            <a:off x="1241428" y="325872"/>
            <a:ext cx="9709143" cy="652593"/>
          </a:xfrm>
        </p:spPr>
        <p:txBody>
          <a:bodyPr>
            <a:noAutofit/>
          </a:bodyPr>
          <a:lstStyle>
            <a:lvl1pPr algn="l" defTabSz="1460754" rtl="0" eaLnBrk="1" latinLnBrk="0" hangingPunct="1">
              <a:lnSpc>
                <a:spcPct val="90000"/>
              </a:lnSpc>
              <a:spcBef>
                <a:spcPct val="0"/>
              </a:spcBef>
              <a:buNone/>
              <a:defRPr sz="7029" kern="1200">
                <a:solidFill>
                  <a:schemeClr val="tx1"/>
                </a:solidFill>
                <a:latin typeface="+mj-lt"/>
                <a:ea typeface="+mj-ea"/>
                <a:cs typeface="+mj-cs"/>
              </a:defRPr>
            </a:lvl1pPr>
          </a:lstStyle>
          <a:p>
            <a:pPr algn="ctr"/>
            <a:r>
              <a:rPr lang="en-US" sz="4800" b="1" dirty="0">
                <a:solidFill>
                  <a:schemeClr val="bg1"/>
                </a:solidFill>
                <a:latin typeface="Poppins" panose="00000500000000000000" pitchFamily="2" charset="0"/>
                <a:cs typeface="Poppins" panose="00000500000000000000" pitchFamily="2" charset="0"/>
              </a:rPr>
              <a:t>Broad Classification of </a:t>
            </a:r>
            <a:r>
              <a:rPr lang="en-US" sz="4800" b="1" dirty="0">
                <a:solidFill>
                  <a:srgbClr val="A6C32F"/>
                </a:solidFill>
                <a:latin typeface="Poppins" panose="00000500000000000000" pitchFamily="2" charset="0"/>
                <a:cs typeface="Poppins" panose="00000500000000000000" pitchFamily="2" charset="0"/>
              </a:rPr>
              <a:t>NLP</a:t>
            </a:r>
          </a:p>
        </p:txBody>
      </p:sp>
    </p:spTree>
    <p:extLst>
      <p:ext uri="{BB962C8B-B14F-4D97-AF65-F5344CB8AC3E}">
        <p14:creationId xmlns:p14="http://schemas.microsoft.com/office/powerpoint/2010/main" val="1765490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AE1A4-9A93-943F-694B-0DB21873102D}"/>
              </a:ext>
            </a:extLst>
          </p:cNvPr>
          <p:cNvSpPr txBox="1">
            <a:spLocks/>
          </p:cNvSpPr>
          <p:nvPr/>
        </p:nvSpPr>
        <p:spPr>
          <a:xfrm>
            <a:off x="630936" y="256855"/>
            <a:ext cx="10588444" cy="1150706"/>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br>
              <a:rPr lang="en-US" sz="12300" b="1" dirty="0">
                <a:solidFill>
                  <a:schemeClr val="bg1"/>
                </a:solidFill>
                <a:latin typeface="Poppins" panose="00000500000000000000" pitchFamily="2" charset="0"/>
                <a:cs typeface="Poppins" panose="00000500000000000000" pitchFamily="2" charset="0"/>
              </a:rPr>
            </a:br>
            <a:r>
              <a:rPr lang="en-US" sz="12300" b="1" i="0" dirty="0">
                <a:solidFill>
                  <a:schemeClr val="bg1"/>
                </a:solidFill>
                <a:effectLst/>
                <a:latin typeface="Poppins" panose="00000500000000000000" pitchFamily="2" charset="0"/>
                <a:cs typeface="Poppins" panose="00000500000000000000" pitchFamily="2" charset="0"/>
              </a:rPr>
              <a:t>Natural Language Understanding </a:t>
            </a:r>
            <a:r>
              <a:rPr lang="en-US" sz="12300" b="1" i="0" dirty="0">
                <a:solidFill>
                  <a:srgbClr val="A6C32F"/>
                </a:solidFill>
                <a:effectLst/>
                <a:latin typeface="Poppins" panose="00000500000000000000" pitchFamily="2" charset="0"/>
                <a:cs typeface="Poppins" panose="00000500000000000000" pitchFamily="2" charset="0"/>
              </a:rPr>
              <a:t>(NLU)</a:t>
            </a:r>
            <a:endParaRPr lang="en-US" sz="1100" b="1" i="0" dirty="0">
              <a:solidFill>
                <a:srgbClr val="A6C32F"/>
              </a:solidFill>
              <a:effectLst/>
              <a:latin typeface="Poppins" panose="00000500000000000000" pitchFamily="2" charset="0"/>
              <a:cs typeface="Poppins" panose="00000500000000000000" pitchFamily="2" charset="0"/>
            </a:endParaRPr>
          </a:p>
          <a:p>
            <a:br>
              <a:rPr lang="en-US" sz="4000" b="1" dirty="0">
                <a:solidFill>
                  <a:srgbClr val="A6C32F"/>
                </a:solidFill>
                <a:latin typeface="Poppins" panose="00000500000000000000" pitchFamily="2" charset="0"/>
                <a:cs typeface="Poppins" panose="00000500000000000000" pitchFamily="2" charset="0"/>
              </a:rPr>
            </a:br>
            <a:endParaRPr lang="en-US" sz="4000" b="1" dirty="0">
              <a:solidFill>
                <a:srgbClr val="A6C32F"/>
              </a:solidFill>
              <a:latin typeface="Poppins" panose="00000500000000000000" pitchFamily="2" charset="0"/>
              <a:cs typeface="Poppins" panose="00000500000000000000" pitchFamily="2" charset="0"/>
            </a:endParaRPr>
          </a:p>
        </p:txBody>
      </p:sp>
      <p:sp>
        <p:nvSpPr>
          <p:cNvPr id="4" name="Content Placeholder 2">
            <a:extLst>
              <a:ext uri="{FF2B5EF4-FFF2-40B4-BE49-F238E27FC236}">
                <a16:creationId xmlns:a16="http://schemas.microsoft.com/office/drawing/2014/main" id="{8F28D959-33AB-C411-39A9-1CBF12E0B63C}"/>
              </a:ext>
            </a:extLst>
          </p:cNvPr>
          <p:cNvSpPr txBox="1">
            <a:spLocks/>
          </p:cNvSpPr>
          <p:nvPr/>
        </p:nvSpPr>
        <p:spPr>
          <a:xfrm>
            <a:off x="630936" y="2817620"/>
            <a:ext cx="3429000" cy="3410712"/>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solidFill>
                <a:schemeClr val="bg1"/>
              </a:solidFill>
            </a:endParaRPr>
          </a:p>
        </p:txBody>
      </p:sp>
      <p:sp>
        <p:nvSpPr>
          <p:cNvPr id="3" name="Content Placeholder 2">
            <a:extLst>
              <a:ext uri="{FF2B5EF4-FFF2-40B4-BE49-F238E27FC236}">
                <a16:creationId xmlns:a16="http://schemas.microsoft.com/office/drawing/2014/main" id="{C72504E3-71D4-7E17-F628-6FE7B04FD9A5}"/>
              </a:ext>
            </a:extLst>
          </p:cNvPr>
          <p:cNvSpPr txBox="1">
            <a:spLocks/>
          </p:cNvSpPr>
          <p:nvPr/>
        </p:nvSpPr>
        <p:spPr>
          <a:xfrm>
            <a:off x="554412" y="2312936"/>
            <a:ext cx="5943599" cy="2775532"/>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200" b="0" i="0" dirty="0">
                <a:solidFill>
                  <a:schemeClr val="bg1"/>
                </a:solidFill>
                <a:effectLst/>
                <a:latin typeface="Poppins" panose="00000500000000000000" pitchFamily="2" charset="0"/>
                <a:cs typeface="Poppins" panose="00000500000000000000" pitchFamily="2" charset="0"/>
              </a:rPr>
              <a:t>deals with the ability of computers to </a:t>
            </a:r>
            <a:r>
              <a:rPr lang="en-US" sz="2200" b="0" i="0" dirty="0">
                <a:solidFill>
                  <a:schemeClr val="accent2"/>
                </a:solidFill>
                <a:effectLst/>
                <a:latin typeface="Poppins" panose="00000500000000000000" pitchFamily="2" charset="0"/>
                <a:cs typeface="Poppins" panose="00000500000000000000" pitchFamily="2" charset="0"/>
              </a:rPr>
              <a:t>understand human language</a:t>
            </a:r>
          </a:p>
          <a:p>
            <a:pPr algn="l"/>
            <a:endParaRPr lang="en-US" sz="2200" b="0" i="0" dirty="0">
              <a:solidFill>
                <a:schemeClr val="accent2"/>
              </a:solidFill>
              <a:effectLst/>
              <a:latin typeface="Poppins" panose="00000500000000000000" pitchFamily="2" charset="0"/>
              <a:cs typeface="Poppins" panose="00000500000000000000" pitchFamily="2" charset="0"/>
            </a:endParaRPr>
          </a:p>
          <a:p>
            <a:pPr marL="342900" indent="-342900" algn="l">
              <a:buFont typeface="Arial" panose="020B0604020202020204" pitchFamily="34" charset="0"/>
              <a:buChar char="•"/>
            </a:pPr>
            <a:r>
              <a:rPr lang="en-US" sz="2200" dirty="0">
                <a:solidFill>
                  <a:schemeClr val="accent2"/>
                </a:solidFill>
                <a:latin typeface="Poppins" panose="00000500000000000000" pitchFamily="2" charset="0"/>
                <a:cs typeface="Poppins" panose="00000500000000000000" pitchFamily="2" charset="0"/>
              </a:rPr>
              <a:t>Mapping the given input </a:t>
            </a:r>
            <a:r>
              <a:rPr lang="en-US" sz="2200" dirty="0">
                <a:solidFill>
                  <a:schemeClr val="bg1"/>
                </a:solidFill>
                <a:latin typeface="Poppins" panose="00000500000000000000" pitchFamily="2" charset="0"/>
                <a:cs typeface="Poppins" panose="00000500000000000000" pitchFamily="2" charset="0"/>
              </a:rPr>
              <a:t>in natural language into useful representations.</a:t>
            </a:r>
          </a:p>
          <a:p>
            <a:pPr marL="342900" indent="-342900" algn="l">
              <a:buFont typeface="Arial" panose="020B0604020202020204" pitchFamily="34" charset="0"/>
              <a:buChar char="•"/>
            </a:pPr>
            <a:endParaRPr lang="en-US" sz="2200" dirty="0">
              <a:solidFill>
                <a:schemeClr val="bg1"/>
              </a:solidFill>
              <a:latin typeface="Poppins" panose="00000500000000000000" pitchFamily="2" charset="0"/>
              <a:cs typeface="Poppins" panose="00000500000000000000" pitchFamily="2" charset="0"/>
            </a:endParaRPr>
          </a:p>
          <a:p>
            <a:pPr marL="342900" indent="-342900" algn="l">
              <a:buFont typeface="Arial" panose="020B0604020202020204" pitchFamily="34" charset="0"/>
              <a:buChar char="•"/>
            </a:pPr>
            <a:r>
              <a:rPr lang="en-US" sz="2200" dirty="0">
                <a:solidFill>
                  <a:schemeClr val="accent2"/>
                </a:solidFill>
                <a:latin typeface="Poppins" panose="00000500000000000000" pitchFamily="2" charset="0"/>
                <a:cs typeface="Poppins" panose="00000500000000000000" pitchFamily="2" charset="0"/>
              </a:rPr>
              <a:t>Analyzing different aspects </a:t>
            </a:r>
            <a:r>
              <a:rPr lang="en-US" sz="2200" dirty="0">
                <a:solidFill>
                  <a:schemeClr val="bg1"/>
                </a:solidFill>
                <a:latin typeface="Poppins" panose="00000500000000000000" pitchFamily="2" charset="0"/>
                <a:cs typeface="Poppins" panose="00000500000000000000" pitchFamily="2" charset="0"/>
              </a:rPr>
              <a:t>of   the  language.</a:t>
            </a:r>
          </a:p>
        </p:txBody>
      </p:sp>
      <p:sp>
        <p:nvSpPr>
          <p:cNvPr id="23" name="Freeform: Shape 22">
            <a:extLst>
              <a:ext uri="{FF2B5EF4-FFF2-40B4-BE49-F238E27FC236}">
                <a16:creationId xmlns:a16="http://schemas.microsoft.com/office/drawing/2014/main" id="{F8E55656-3039-866E-07FD-15BBE9D9C70A}"/>
              </a:ext>
            </a:extLst>
          </p:cNvPr>
          <p:cNvSpPr/>
          <p:nvPr/>
        </p:nvSpPr>
        <p:spPr>
          <a:xfrm>
            <a:off x="0" y="5592792"/>
            <a:ext cx="1108825" cy="1296030"/>
          </a:xfrm>
          <a:custGeom>
            <a:avLst/>
            <a:gdLst>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76554"/>
              <a:gd name="connsiteY0" fmla="*/ 0 h 3981450"/>
              <a:gd name="connsiteX1" fmla="*/ 3409950 w 3876554"/>
              <a:gd name="connsiteY1" fmla="*/ 2076450 h 3981450"/>
              <a:gd name="connsiteX2" fmla="*/ 3657600 w 3876554"/>
              <a:gd name="connsiteY2" fmla="*/ 3981450 h 3981450"/>
              <a:gd name="connsiteX3" fmla="*/ 38100 w 3876554"/>
              <a:gd name="connsiteY3" fmla="*/ 3962400 h 3981450"/>
              <a:gd name="connsiteX4" fmla="*/ 0 w 3876554"/>
              <a:gd name="connsiteY4" fmla="*/ 0 h 3981450"/>
              <a:gd name="connsiteX0" fmla="*/ 0 w 3916378"/>
              <a:gd name="connsiteY0" fmla="*/ 0 h 3981450"/>
              <a:gd name="connsiteX1" fmla="*/ 3409950 w 3916378"/>
              <a:gd name="connsiteY1" fmla="*/ 2076450 h 3981450"/>
              <a:gd name="connsiteX2" fmla="*/ 3657600 w 3916378"/>
              <a:gd name="connsiteY2" fmla="*/ 3981450 h 3981450"/>
              <a:gd name="connsiteX3" fmla="*/ 38100 w 3916378"/>
              <a:gd name="connsiteY3" fmla="*/ 3962400 h 3981450"/>
              <a:gd name="connsiteX4" fmla="*/ 0 w 3916378"/>
              <a:gd name="connsiteY4" fmla="*/ 0 h 3981450"/>
              <a:gd name="connsiteX0" fmla="*/ 0 w 3873335"/>
              <a:gd name="connsiteY0" fmla="*/ 0 h 3981450"/>
              <a:gd name="connsiteX1" fmla="*/ 3409950 w 3873335"/>
              <a:gd name="connsiteY1" fmla="*/ 2076450 h 3981450"/>
              <a:gd name="connsiteX2" fmla="*/ 3657600 w 3873335"/>
              <a:gd name="connsiteY2" fmla="*/ 3981450 h 3981450"/>
              <a:gd name="connsiteX3" fmla="*/ 38100 w 3873335"/>
              <a:gd name="connsiteY3" fmla="*/ 3962400 h 3981450"/>
              <a:gd name="connsiteX4" fmla="*/ 0 w 3873335"/>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38100 w 3786126"/>
              <a:gd name="connsiteY3" fmla="*/ 396240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4032226"/>
              <a:gd name="connsiteY0" fmla="*/ 0 h 4003693"/>
              <a:gd name="connsiteX1" fmla="*/ 3409950 w 4032226"/>
              <a:gd name="connsiteY1" fmla="*/ 2076450 h 4003693"/>
              <a:gd name="connsiteX2" fmla="*/ 3943350 w 4032226"/>
              <a:gd name="connsiteY2" fmla="*/ 4003693 h 4003693"/>
              <a:gd name="connsiteX3" fmla="*/ 0 w 4032226"/>
              <a:gd name="connsiteY3" fmla="*/ 3981450 h 4003693"/>
              <a:gd name="connsiteX4" fmla="*/ 0 w 4032226"/>
              <a:gd name="connsiteY4" fmla="*/ 0 h 4003693"/>
              <a:gd name="connsiteX0" fmla="*/ 0 w 3948509"/>
              <a:gd name="connsiteY0" fmla="*/ 0 h 4003693"/>
              <a:gd name="connsiteX1" fmla="*/ 3409950 w 3948509"/>
              <a:gd name="connsiteY1" fmla="*/ 2076450 h 4003693"/>
              <a:gd name="connsiteX2" fmla="*/ 3943350 w 3948509"/>
              <a:gd name="connsiteY2" fmla="*/ 4003693 h 4003693"/>
              <a:gd name="connsiteX3" fmla="*/ 0 w 3948509"/>
              <a:gd name="connsiteY3" fmla="*/ 3981450 h 4003693"/>
              <a:gd name="connsiteX4" fmla="*/ 0 w 3948509"/>
              <a:gd name="connsiteY4" fmla="*/ 0 h 4003693"/>
              <a:gd name="connsiteX0" fmla="*/ 0 w 3943350"/>
              <a:gd name="connsiteY0" fmla="*/ 0 h 4003693"/>
              <a:gd name="connsiteX1" fmla="*/ 3333750 w 3943350"/>
              <a:gd name="connsiteY1" fmla="*/ 1942994 h 4003693"/>
              <a:gd name="connsiteX2" fmla="*/ 3943350 w 3943350"/>
              <a:gd name="connsiteY2" fmla="*/ 4003693 h 4003693"/>
              <a:gd name="connsiteX3" fmla="*/ 0 w 3943350"/>
              <a:gd name="connsiteY3" fmla="*/ 3981450 h 4003693"/>
              <a:gd name="connsiteX4" fmla="*/ 0 w 3943350"/>
              <a:gd name="connsiteY4" fmla="*/ 0 h 4003693"/>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314198 h 4295648"/>
              <a:gd name="connsiteX1" fmla="*/ 1607574 w 4152900"/>
              <a:gd name="connsiteY1" fmla="*/ 305635 h 4295648"/>
              <a:gd name="connsiteX2" fmla="*/ 3200400 w 4152900"/>
              <a:gd name="connsiteY2" fmla="*/ 2034764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314198 h 4295648"/>
              <a:gd name="connsiteX1" fmla="*/ 1607574 w 4152900"/>
              <a:gd name="connsiteY1" fmla="*/ 305635 h 4295648"/>
              <a:gd name="connsiteX2" fmla="*/ 3200400 w 4152900"/>
              <a:gd name="connsiteY2" fmla="*/ 2034764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314198 h 4295648"/>
              <a:gd name="connsiteX1" fmla="*/ 1607574 w 4152900"/>
              <a:gd name="connsiteY1" fmla="*/ 305635 h 4295648"/>
              <a:gd name="connsiteX2" fmla="*/ 2073011 w 4152900"/>
              <a:gd name="connsiteY2" fmla="*/ 2171760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134448 h 4115898"/>
              <a:gd name="connsiteX1" fmla="*/ 1607574 w 4152900"/>
              <a:gd name="connsiteY1" fmla="*/ 125885 h 4115898"/>
              <a:gd name="connsiteX2" fmla="*/ 2073011 w 4152900"/>
              <a:gd name="connsiteY2" fmla="*/ 1992010 h 4115898"/>
              <a:gd name="connsiteX3" fmla="*/ 4152900 w 4152900"/>
              <a:gd name="connsiteY3" fmla="*/ 4115898 h 4115898"/>
              <a:gd name="connsiteX4" fmla="*/ 0 w 4152900"/>
              <a:gd name="connsiteY4" fmla="*/ 4115898 h 4115898"/>
              <a:gd name="connsiteX5" fmla="*/ 0 w 4152900"/>
              <a:gd name="connsiteY5" fmla="*/ 134448 h 4115898"/>
              <a:gd name="connsiteX0" fmla="*/ 0 w 4152900"/>
              <a:gd name="connsiteY0" fmla="*/ 8563 h 3990013"/>
              <a:gd name="connsiteX1" fmla="*/ 1607574 w 4152900"/>
              <a:gd name="connsiteY1" fmla="*/ 0 h 3990013"/>
              <a:gd name="connsiteX2" fmla="*/ 2073011 w 4152900"/>
              <a:gd name="connsiteY2" fmla="*/ 1866125 h 3990013"/>
              <a:gd name="connsiteX3" fmla="*/ 4152900 w 4152900"/>
              <a:gd name="connsiteY3" fmla="*/ 3990013 h 3990013"/>
              <a:gd name="connsiteX4" fmla="*/ 0 w 4152900"/>
              <a:gd name="connsiteY4" fmla="*/ 3990013 h 3990013"/>
              <a:gd name="connsiteX5" fmla="*/ 0 w 4152900"/>
              <a:gd name="connsiteY5" fmla="*/ 8563 h 3990013"/>
              <a:gd name="connsiteX0" fmla="*/ 0 w 4152900"/>
              <a:gd name="connsiteY0" fmla="*/ 8563 h 3990013"/>
              <a:gd name="connsiteX1" fmla="*/ 1607574 w 4152900"/>
              <a:gd name="connsiteY1" fmla="*/ 0 h 3990013"/>
              <a:gd name="connsiteX2" fmla="*/ 2073011 w 4152900"/>
              <a:gd name="connsiteY2" fmla="*/ 1866125 h 3990013"/>
              <a:gd name="connsiteX3" fmla="*/ 4152900 w 4152900"/>
              <a:gd name="connsiteY3" fmla="*/ 3990013 h 3990013"/>
              <a:gd name="connsiteX4" fmla="*/ 0 w 4152900"/>
              <a:gd name="connsiteY4" fmla="*/ 3990013 h 3990013"/>
              <a:gd name="connsiteX5" fmla="*/ 0 w 4152900"/>
              <a:gd name="connsiteY5" fmla="*/ 8563 h 3990013"/>
              <a:gd name="connsiteX0" fmla="*/ 0 w 4152900"/>
              <a:gd name="connsiteY0" fmla="*/ 51923 h 4033373"/>
              <a:gd name="connsiteX1" fmla="*/ 2073011 w 4152900"/>
              <a:gd name="connsiteY1" fmla="*/ 1909485 h 4033373"/>
              <a:gd name="connsiteX2" fmla="*/ 4152900 w 4152900"/>
              <a:gd name="connsiteY2" fmla="*/ 4033373 h 4033373"/>
              <a:gd name="connsiteX3" fmla="*/ 0 w 4152900"/>
              <a:gd name="connsiteY3" fmla="*/ 4033373 h 4033373"/>
              <a:gd name="connsiteX4" fmla="*/ 0 w 4152900"/>
              <a:gd name="connsiteY4" fmla="*/ 51923 h 4033373"/>
              <a:gd name="connsiteX0" fmla="*/ 0 w 4152900"/>
              <a:gd name="connsiteY0" fmla="*/ 39460 h 4020910"/>
              <a:gd name="connsiteX1" fmla="*/ 1759618 w 4152900"/>
              <a:gd name="connsiteY1" fmla="*/ 2475397 h 4020910"/>
              <a:gd name="connsiteX2" fmla="*/ 4152900 w 4152900"/>
              <a:gd name="connsiteY2" fmla="*/ 4020910 h 4020910"/>
              <a:gd name="connsiteX3" fmla="*/ 0 w 4152900"/>
              <a:gd name="connsiteY3" fmla="*/ 4020910 h 4020910"/>
              <a:gd name="connsiteX4" fmla="*/ 0 w 4152900"/>
              <a:gd name="connsiteY4" fmla="*/ 39460 h 4020910"/>
              <a:gd name="connsiteX0" fmla="*/ 0 w 4152900"/>
              <a:gd name="connsiteY0" fmla="*/ 48924 h 4030374"/>
              <a:gd name="connsiteX1" fmla="*/ 1759618 w 4152900"/>
              <a:gd name="connsiteY1" fmla="*/ 2484861 h 4030374"/>
              <a:gd name="connsiteX2" fmla="*/ 4152900 w 4152900"/>
              <a:gd name="connsiteY2" fmla="*/ 4030374 h 4030374"/>
              <a:gd name="connsiteX3" fmla="*/ 0 w 4152900"/>
              <a:gd name="connsiteY3" fmla="*/ 4030374 h 4030374"/>
              <a:gd name="connsiteX4" fmla="*/ 0 w 4152900"/>
              <a:gd name="connsiteY4" fmla="*/ 48924 h 4030374"/>
              <a:gd name="connsiteX0" fmla="*/ 0 w 4152900"/>
              <a:gd name="connsiteY0" fmla="*/ 0 h 3981450"/>
              <a:gd name="connsiteX1" fmla="*/ 1759618 w 4152900"/>
              <a:gd name="connsiteY1" fmla="*/ 2435937 h 3981450"/>
              <a:gd name="connsiteX2" fmla="*/ 4152900 w 4152900"/>
              <a:gd name="connsiteY2" fmla="*/ 3981450 h 3981450"/>
              <a:gd name="connsiteX3" fmla="*/ 0 w 4152900"/>
              <a:gd name="connsiteY3" fmla="*/ 3981450 h 3981450"/>
              <a:gd name="connsiteX4" fmla="*/ 0 w 4152900"/>
              <a:gd name="connsiteY4" fmla="*/ 0 h 398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2900" h="3981450">
                <a:moveTo>
                  <a:pt x="0" y="0"/>
                </a:moveTo>
                <a:cubicBezTo>
                  <a:pt x="1461964" y="320790"/>
                  <a:pt x="1694254" y="1290383"/>
                  <a:pt x="1759618" y="2435937"/>
                </a:cubicBezTo>
                <a:cubicBezTo>
                  <a:pt x="1824982" y="3581491"/>
                  <a:pt x="3971925" y="2641175"/>
                  <a:pt x="4152900" y="3981450"/>
                </a:cubicBezTo>
                <a:lnTo>
                  <a:pt x="0" y="3981450"/>
                </a:lnTo>
                <a:lnTo>
                  <a:pt x="0" y="0"/>
                </a:lnTo>
                <a:close/>
              </a:path>
            </a:pathLst>
          </a:custGeom>
          <a:solidFill>
            <a:srgbClr val="A6C3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Freeform: Shape 23">
            <a:extLst>
              <a:ext uri="{FF2B5EF4-FFF2-40B4-BE49-F238E27FC236}">
                <a16:creationId xmlns:a16="http://schemas.microsoft.com/office/drawing/2014/main" id="{A821A43E-E104-796F-B292-E8B5618CC6CB}"/>
              </a:ext>
            </a:extLst>
          </p:cNvPr>
          <p:cNvSpPr/>
          <p:nvPr/>
        </p:nvSpPr>
        <p:spPr>
          <a:xfrm>
            <a:off x="10632817" y="-41097"/>
            <a:ext cx="1593731" cy="1419497"/>
          </a:xfrm>
          <a:custGeom>
            <a:avLst/>
            <a:gdLst>
              <a:gd name="connsiteX0" fmla="*/ 4648 w 7391400"/>
              <a:gd name="connsiteY0" fmla="*/ 0 h 6591971"/>
              <a:gd name="connsiteX1" fmla="*/ 7371596 w 7391400"/>
              <a:gd name="connsiteY1" fmla="*/ 0 h 6591971"/>
              <a:gd name="connsiteX2" fmla="*/ 7391400 w 7391400"/>
              <a:gd name="connsiteY2" fmla="*/ 5950652 h 6591971"/>
              <a:gd name="connsiteX3" fmla="*/ 3529694 w 7391400"/>
              <a:gd name="connsiteY3" fmla="*/ 5465800 h 6591971"/>
              <a:gd name="connsiteX4" fmla="*/ 2981550 w 7391400"/>
              <a:gd name="connsiteY4" fmla="*/ 2062229 h 6591971"/>
              <a:gd name="connsiteX5" fmla="*/ 4648 w 7391400"/>
              <a:gd name="connsiteY5" fmla="*/ 0 h 659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1400" h="6591971">
                <a:moveTo>
                  <a:pt x="4648" y="0"/>
                </a:moveTo>
                <a:lnTo>
                  <a:pt x="7371596" y="0"/>
                </a:lnTo>
                <a:cubicBezTo>
                  <a:pt x="7378197" y="1983551"/>
                  <a:pt x="7384799" y="3967101"/>
                  <a:pt x="7391400" y="5950652"/>
                </a:cubicBezTo>
                <a:cubicBezTo>
                  <a:pt x="6896311" y="6571165"/>
                  <a:pt x="4789466" y="7199770"/>
                  <a:pt x="3529694" y="5465800"/>
                </a:cubicBezTo>
                <a:cubicBezTo>
                  <a:pt x="2910240" y="4101497"/>
                  <a:pt x="3795384" y="3078814"/>
                  <a:pt x="2981550" y="2062229"/>
                </a:cubicBezTo>
                <a:cubicBezTo>
                  <a:pt x="2167716" y="1045644"/>
                  <a:pt x="-116596" y="2394604"/>
                  <a:pt x="4648" y="0"/>
                </a:cubicBezTo>
                <a:close/>
              </a:path>
            </a:pathLst>
          </a:custGeom>
          <a:solidFill>
            <a:srgbClr val="A6C3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8" name="Picture 7" descr="A diagram of a computer language&#10;&#10;Description automatically generated">
            <a:extLst>
              <a:ext uri="{FF2B5EF4-FFF2-40B4-BE49-F238E27FC236}">
                <a16:creationId xmlns:a16="http://schemas.microsoft.com/office/drawing/2014/main" id="{924C0796-0366-0C5A-3B12-4B9CB21EDF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9115" y="1893901"/>
            <a:ext cx="5219272" cy="3575407"/>
          </a:xfrm>
          <a:prstGeom prst="rect">
            <a:avLst/>
          </a:prstGeom>
        </p:spPr>
      </p:pic>
    </p:spTree>
    <p:extLst>
      <p:ext uri="{BB962C8B-B14F-4D97-AF65-F5344CB8AC3E}">
        <p14:creationId xmlns:p14="http://schemas.microsoft.com/office/powerpoint/2010/main" val="2736454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AE1A4-9A93-943F-694B-0DB21873102D}"/>
              </a:ext>
            </a:extLst>
          </p:cNvPr>
          <p:cNvSpPr txBox="1">
            <a:spLocks/>
          </p:cNvSpPr>
          <p:nvPr/>
        </p:nvSpPr>
        <p:spPr>
          <a:xfrm>
            <a:off x="630936" y="267128"/>
            <a:ext cx="10588444" cy="1214540"/>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br>
              <a:rPr lang="en-US" sz="12300" b="1" dirty="0">
                <a:solidFill>
                  <a:schemeClr val="bg1"/>
                </a:solidFill>
                <a:latin typeface="Poppins" panose="00000500000000000000" pitchFamily="2" charset="0"/>
                <a:cs typeface="Poppins" panose="00000500000000000000" pitchFamily="2" charset="0"/>
              </a:rPr>
            </a:br>
            <a:endParaRPr lang="en-US" sz="12300" b="1" dirty="0">
              <a:solidFill>
                <a:schemeClr val="bg1"/>
              </a:solidFill>
              <a:latin typeface="Poppins" panose="00000500000000000000" pitchFamily="2" charset="0"/>
              <a:cs typeface="Poppins" panose="00000500000000000000" pitchFamily="2" charset="0"/>
            </a:endParaRPr>
          </a:p>
          <a:p>
            <a:endParaRPr lang="en-US" sz="12300" b="1" i="0" dirty="0">
              <a:solidFill>
                <a:schemeClr val="bg1"/>
              </a:solidFill>
              <a:effectLst/>
              <a:latin typeface="Poppins" panose="00000500000000000000" pitchFamily="2" charset="0"/>
              <a:cs typeface="Poppins" panose="00000500000000000000" pitchFamily="2" charset="0"/>
            </a:endParaRPr>
          </a:p>
          <a:p>
            <a:endParaRPr lang="en-US" sz="12300" b="1" dirty="0">
              <a:solidFill>
                <a:schemeClr val="bg1"/>
              </a:solidFill>
              <a:latin typeface="Poppins" panose="00000500000000000000" pitchFamily="2" charset="0"/>
              <a:cs typeface="Poppins" panose="00000500000000000000" pitchFamily="2" charset="0"/>
            </a:endParaRPr>
          </a:p>
          <a:p>
            <a:endParaRPr lang="en-US" sz="12300" b="1" dirty="0">
              <a:solidFill>
                <a:schemeClr val="bg1"/>
              </a:solidFill>
              <a:latin typeface="Poppins" panose="00000500000000000000" pitchFamily="2" charset="0"/>
              <a:cs typeface="Poppins" panose="00000500000000000000" pitchFamily="2" charset="0"/>
            </a:endParaRPr>
          </a:p>
          <a:p>
            <a:r>
              <a:rPr lang="en-US" sz="14400" b="1" i="0" dirty="0">
                <a:solidFill>
                  <a:schemeClr val="bg1"/>
                </a:solidFill>
                <a:effectLst/>
                <a:latin typeface="Poppins" panose="00000500000000000000" pitchFamily="2" charset="0"/>
                <a:cs typeface="Poppins" panose="00000500000000000000" pitchFamily="2" charset="0"/>
              </a:rPr>
              <a:t>Natural Language Generation </a:t>
            </a:r>
            <a:r>
              <a:rPr lang="en-US" sz="14400" b="1" i="0" dirty="0">
                <a:solidFill>
                  <a:srgbClr val="A6C32F"/>
                </a:solidFill>
                <a:effectLst/>
                <a:latin typeface="Poppins" panose="00000500000000000000" pitchFamily="2" charset="0"/>
                <a:cs typeface="Poppins" panose="00000500000000000000" pitchFamily="2" charset="0"/>
              </a:rPr>
              <a:t>(NLG)</a:t>
            </a:r>
            <a:br>
              <a:rPr lang="en-US" sz="14400" b="1" dirty="0">
                <a:solidFill>
                  <a:schemeClr val="bg1"/>
                </a:solidFill>
                <a:latin typeface="Poppins" panose="00000500000000000000" pitchFamily="2" charset="0"/>
                <a:cs typeface="Poppins" panose="00000500000000000000" pitchFamily="2" charset="0"/>
              </a:rPr>
            </a:br>
            <a:endParaRPr lang="en-US" sz="14400" b="1" dirty="0">
              <a:solidFill>
                <a:schemeClr val="bg1"/>
              </a:solidFill>
              <a:latin typeface="Poppins" panose="00000500000000000000" pitchFamily="2" charset="0"/>
              <a:cs typeface="Poppins" panose="00000500000000000000" pitchFamily="2" charset="0"/>
            </a:endParaRPr>
          </a:p>
        </p:txBody>
      </p:sp>
      <p:sp>
        <p:nvSpPr>
          <p:cNvPr id="4" name="Content Placeholder 2">
            <a:extLst>
              <a:ext uri="{FF2B5EF4-FFF2-40B4-BE49-F238E27FC236}">
                <a16:creationId xmlns:a16="http://schemas.microsoft.com/office/drawing/2014/main" id="{8F28D959-33AB-C411-39A9-1CBF12E0B63C}"/>
              </a:ext>
            </a:extLst>
          </p:cNvPr>
          <p:cNvSpPr txBox="1">
            <a:spLocks/>
          </p:cNvSpPr>
          <p:nvPr/>
        </p:nvSpPr>
        <p:spPr>
          <a:xfrm>
            <a:off x="630936" y="2817620"/>
            <a:ext cx="3429000" cy="3410712"/>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solidFill>
                <a:schemeClr val="bg1"/>
              </a:solidFill>
            </a:endParaRPr>
          </a:p>
        </p:txBody>
      </p:sp>
      <p:sp>
        <p:nvSpPr>
          <p:cNvPr id="3" name="Content Placeholder 2">
            <a:extLst>
              <a:ext uri="{FF2B5EF4-FFF2-40B4-BE49-F238E27FC236}">
                <a16:creationId xmlns:a16="http://schemas.microsoft.com/office/drawing/2014/main" id="{C72504E3-71D4-7E17-F628-6FE7B04FD9A5}"/>
              </a:ext>
            </a:extLst>
          </p:cNvPr>
          <p:cNvSpPr txBox="1">
            <a:spLocks/>
          </p:cNvSpPr>
          <p:nvPr/>
        </p:nvSpPr>
        <p:spPr>
          <a:xfrm>
            <a:off x="255143" y="2434785"/>
            <a:ext cx="11681715" cy="322094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0" i="0" dirty="0">
                <a:solidFill>
                  <a:schemeClr val="bg1"/>
                </a:solidFill>
                <a:effectLst/>
                <a:latin typeface="Poppins" panose="00000500000000000000" pitchFamily="2" charset="0"/>
                <a:cs typeface="Poppins" panose="00000500000000000000" pitchFamily="2" charset="0"/>
              </a:rPr>
              <a:t>In many of the most interesting problems in natural language processing, language is the output. Natural language generation focuses on three main scenarios:</a:t>
            </a:r>
          </a:p>
          <a:p>
            <a:pPr marL="495300" marR="0">
              <a:lnSpc>
                <a:spcPct val="107000"/>
              </a:lnSpc>
              <a:spcBef>
                <a:spcPts val="0"/>
              </a:spcBef>
              <a:spcAft>
                <a:spcPts val="800"/>
              </a:spcAft>
            </a:pPr>
            <a:r>
              <a:rPr lang="en-US" kern="100" dirty="0">
                <a:solidFill>
                  <a:srgbClr val="A6C32F"/>
                </a:solidFill>
                <a:effectLst/>
                <a:latin typeface="Poppins" panose="00000500000000000000" pitchFamily="2" charset="0"/>
                <a:ea typeface="Calibri" panose="020F0502020204030204" pitchFamily="34" charset="0"/>
                <a:cs typeface="Poppins" panose="00000500000000000000" pitchFamily="2" charset="0"/>
              </a:rPr>
              <a:t>It involves –</a:t>
            </a:r>
          </a:p>
          <a:p>
            <a:pPr marL="342900" marR="0" lvl="0" indent="-342900" algn="l">
              <a:lnSpc>
                <a:spcPct val="107000"/>
              </a:lnSpc>
              <a:spcBef>
                <a:spcPts val="0"/>
              </a:spcBef>
              <a:spcAft>
                <a:spcPts val="0"/>
              </a:spcAft>
              <a:buFont typeface="Symbol" panose="05050102010706020507" pitchFamily="18" charset="2"/>
              <a:buChar char=""/>
            </a:pPr>
            <a:r>
              <a:rPr lang="en-US" sz="2200" kern="100" dirty="0">
                <a:solidFill>
                  <a:schemeClr val="accent2"/>
                </a:solidFill>
                <a:effectLst/>
                <a:latin typeface="Poppins" panose="00000500000000000000" pitchFamily="2" charset="0"/>
                <a:ea typeface="Calibri" panose="020F0502020204030204" pitchFamily="34" charset="0"/>
                <a:cs typeface="Poppins" panose="00000500000000000000" pitchFamily="2" charset="0"/>
              </a:rPr>
              <a:t>Text planning </a:t>
            </a:r>
            <a:r>
              <a:rPr lang="en-US" sz="2200" kern="100" dirty="0">
                <a:solidFill>
                  <a:schemeClr val="bg1"/>
                </a:solidFill>
                <a:effectLst/>
                <a:latin typeface="Poppins" panose="00000500000000000000" pitchFamily="2" charset="0"/>
                <a:ea typeface="Calibri" panose="020F0502020204030204" pitchFamily="34" charset="0"/>
                <a:cs typeface="Poppins" panose="00000500000000000000" pitchFamily="2" charset="0"/>
              </a:rPr>
              <a:t>− It includes retrieving the relevant content from knowledge base.</a:t>
            </a:r>
          </a:p>
          <a:p>
            <a:pPr marL="342900" marR="0" lvl="0" indent="-342900" algn="l">
              <a:lnSpc>
                <a:spcPct val="107000"/>
              </a:lnSpc>
              <a:spcBef>
                <a:spcPts val="0"/>
              </a:spcBef>
              <a:spcAft>
                <a:spcPts val="0"/>
              </a:spcAft>
              <a:buFont typeface="Symbol" panose="05050102010706020507" pitchFamily="18" charset="2"/>
              <a:buChar char=""/>
            </a:pPr>
            <a:r>
              <a:rPr lang="en-US" sz="2200" kern="100" dirty="0">
                <a:solidFill>
                  <a:schemeClr val="accent2"/>
                </a:solidFill>
                <a:effectLst/>
                <a:latin typeface="Poppins" panose="00000500000000000000" pitchFamily="2" charset="0"/>
                <a:ea typeface="Calibri" panose="020F0502020204030204" pitchFamily="34" charset="0"/>
                <a:cs typeface="Poppins" panose="00000500000000000000" pitchFamily="2" charset="0"/>
              </a:rPr>
              <a:t>Sentence planning </a:t>
            </a:r>
            <a:r>
              <a:rPr lang="en-US" sz="2200" kern="100" dirty="0">
                <a:solidFill>
                  <a:schemeClr val="bg1"/>
                </a:solidFill>
                <a:effectLst/>
                <a:latin typeface="Poppins" panose="00000500000000000000" pitchFamily="2" charset="0"/>
                <a:ea typeface="Calibri" panose="020F0502020204030204" pitchFamily="34" charset="0"/>
                <a:cs typeface="Poppins" panose="00000500000000000000" pitchFamily="2" charset="0"/>
              </a:rPr>
              <a:t>− It includes choosing required words, forming meaningful phrases, setting tone of the sentence.</a:t>
            </a:r>
          </a:p>
          <a:p>
            <a:pPr marL="342900" marR="0" lvl="0" indent="-342900" algn="l">
              <a:lnSpc>
                <a:spcPct val="107000"/>
              </a:lnSpc>
              <a:spcBef>
                <a:spcPts val="0"/>
              </a:spcBef>
              <a:spcAft>
                <a:spcPts val="800"/>
              </a:spcAft>
              <a:buFont typeface="Symbol" panose="05050102010706020507" pitchFamily="18" charset="2"/>
              <a:buChar char=""/>
            </a:pPr>
            <a:r>
              <a:rPr lang="en-US" sz="2200" kern="100" dirty="0">
                <a:solidFill>
                  <a:schemeClr val="accent2"/>
                </a:solidFill>
                <a:effectLst/>
                <a:latin typeface="Poppins" panose="00000500000000000000" pitchFamily="2" charset="0"/>
                <a:ea typeface="Calibri" panose="020F0502020204030204" pitchFamily="34" charset="0"/>
                <a:cs typeface="Poppins" panose="00000500000000000000" pitchFamily="2" charset="0"/>
              </a:rPr>
              <a:t>Text Realization </a:t>
            </a:r>
            <a:r>
              <a:rPr lang="en-US" sz="2200" kern="100" dirty="0">
                <a:solidFill>
                  <a:schemeClr val="bg1"/>
                </a:solidFill>
                <a:effectLst/>
                <a:latin typeface="Poppins" panose="00000500000000000000" pitchFamily="2" charset="0"/>
                <a:ea typeface="Calibri" panose="020F0502020204030204" pitchFamily="34" charset="0"/>
                <a:cs typeface="Poppins" panose="00000500000000000000" pitchFamily="2" charset="0"/>
              </a:rPr>
              <a:t>− It is mapping sentence plan into sentence structure</a:t>
            </a:r>
            <a:r>
              <a:rPr lang="en-US" sz="2200" kern="100" dirty="0">
                <a:solidFill>
                  <a:schemeClr val="bg1"/>
                </a:solidFill>
                <a:latin typeface="Poppins" panose="00000500000000000000" pitchFamily="2" charset="0"/>
                <a:ea typeface="Calibri" panose="020F0502020204030204" pitchFamily="34" charset="0"/>
                <a:cs typeface="Poppins" panose="00000500000000000000" pitchFamily="2" charset="0"/>
              </a:rPr>
              <a:t>.</a:t>
            </a:r>
            <a:endParaRPr lang="en-US" sz="2200" kern="100" dirty="0">
              <a:solidFill>
                <a:schemeClr val="bg1"/>
              </a:solidFill>
              <a:effectLst/>
              <a:latin typeface="Poppins" panose="00000500000000000000" pitchFamily="2" charset="0"/>
              <a:ea typeface="Calibri" panose="020F0502020204030204" pitchFamily="34" charset="0"/>
              <a:cs typeface="Poppins" panose="00000500000000000000" pitchFamily="2" charset="0"/>
            </a:endParaRPr>
          </a:p>
        </p:txBody>
      </p:sp>
      <p:sp>
        <p:nvSpPr>
          <p:cNvPr id="23" name="Freeform: Shape 22">
            <a:extLst>
              <a:ext uri="{FF2B5EF4-FFF2-40B4-BE49-F238E27FC236}">
                <a16:creationId xmlns:a16="http://schemas.microsoft.com/office/drawing/2014/main" id="{F8E55656-3039-866E-07FD-15BBE9D9C70A}"/>
              </a:ext>
            </a:extLst>
          </p:cNvPr>
          <p:cNvSpPr/>
          <p:nvPr/>
        </p:nvSpPr>
        <p:spPr>
          <a:xfrm>
            <a:off x="0" y="5592792"/>
            <a:ext cx="1108825" cy="1296030"/>
          </a:xfrm>
          <a:custGeom>
            <a:avLst/>
            <a:gdLst>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76554"/>
              <a:gd name="connsiteY0" fmla="*/ 0 h 3981450"/>
              <a:gd name="connsiteX1" fmla="*/ 3409950 w 3876554"/>
              <a:gd name="connsiteY1" fmla="*/ 2076450 h 3981450"/>
              <a:gd name="connsiteX2" fmla="*/ 3657600 w 3876554"/>
              <a:gd name="connsiteY2" fmla="*/ 3981450 h 3981450"/>
              <a:gd name="connsiteX3" fmla="*/ 38100 w 3876554"/>
              <a:gd name="connsiteY3" fmla="*/ 3962400 h 3981450"/>
              <a:gd name="connsiteX4" fmla="*/ 0 w 3876554"/>
              <a:gd name="connsiteY4" fmla="*/ 0 h 3981450"/>
              <a:gd name="connsiteX0" fmla="*/ 0 w 3916378"/>
              <a:gd name="connsiteY0" fmla="*/ 0 h 3981450"/>
              <a:gd name="connsiteX1" fmla="*/ 3409950 w 3916378"/>
              <a:gd name="connsiteY1" fmla="*/ 2076450 h 3981450"/>
              <a:gd name="connsiteX2" fmla="*/ 3657600 w 3916378"/>
              <a:gd name="connsiteY2" fmla="*/ 3981450 h 3981450"/>
              <a:gd name="connsiteX3" fmla="*/ 38100 w 3916378"/>
              <a:gd name="connsiteY3" fmla="*/ 3962400 h 3981450"/>
              <a:gd name="connsiteX4" fmla="*/ 0 w 3916378"/>
              <a:gd name="connsiteY4" fmla="*/ 0 h 3981450"/>
              <a:gd name="connsiteX0" fmla="*/ 0 w 3873335"/>
              <a:gd name="connsiteY0" fmla="*/ 0 h 3981450"/>
              <a:gd name="connsiteX1" fmla="*/ 3409950 w 3873335"/>
              <a:gd name="connsiteY1" fmla="*/ 2076450 h 3981450"/>
              <a:gd name="connsiteX2" fmla="*/ 3657600 w 3873335"/>
              <a:gd name="connsiteY2" fmla="*/ 3981450 h 3981450"/>
              <a:gd name="connsiteX3" fmla="*/ 38100 w 3873335"/>
              <a:gd name="connsiteY3" fmla="*/ 3962400 h 3981450"/>
              <a:gd name="connsiteX4" fmla="*/ 0 w 3873335"/>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38100 w 3786126"/>
              <a:gd name="connsiteY3" fmla="*/ 396240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4032226"/>
              <a:gd name="connsiteY0" fmla="*/ 0 h 4003693"/>
              <a:gd name="connsiteX1" fmla="*/ 3409950 w 4032226"/>
              <a:gd name="connsiteY1" fmla="*/ 2076450 h 4003693"/>
              <a:gd name="connsiteX2" fmla="*/ 3943350 w 4032226"/>
              <a:gd name="connsiteY2" fmla="*/ 4003693 h 4003693"/>
              <a:gd name="connsiteX3" fmla="*/ 0 w 4032226"/>
              <a:gd name="connsiteY3" fmla="*/ 3981450 h 4003693"/>
              <a:gd name="connsiteX4" fmla="*/ 0 w 4032226"/>
              <a:gd name="connsiteY4" fmla="*/ 0 h 4003693"/>
              <a:gd name="connsiteX0" fmla="*/ 0 w 3948509"/>
              <a:gd name="connsiteY0" fmla="*/ 0 h 4003693"/>
              <a:gd name="connsiteX1" fmla="*/ 3409950 w 3948509"/>
              <a:gd name="connsiteY1" fmla="*/ 2076450 h 4003693"/>
              <a:gd name="connsiteX2" fmla="*/ 3943350 w 3948509"/>
              <a:gd name="connsiteY2" fmla="*/ 4003693 h 4003693"/>
              <a:gd name="connsiteX3" fmla="*/ 0 w 3948509"/>
              <a:gd name="connsiteY3" fmla="*/ 3981450 h 4003693"/>
              <a:gd name="connsiteX4" fmla="*/ 0 w 3948509"/>
              <a:gd name="connsiteY4" fmla="*/ 0 h 4003693"/>
              <a:gd name="connsiteX0" fmla="*/ 0 w 3943350"/>
              <a:gd name="connsiteY0" fmla="*/ 0 h 4003693"/>
              <a:gd name="connsiteX1" fmla="*/ 3333750 w 3943350"/>
              <a:gd name="connsiteY1" fmla="*/ 1942994 h 4003693"/>
              <a:gd name="connsiteX2" fmla="*/ 3943350 w 3943350"/>
              <a:gd name="connsiteY2" fmla="*/ 4003693 h 4003693"/>
              <a:gd name="connsiteX3" fmla="*/ 0 w 3943350"/>
              <a:gd name="connsiteY3" fmla="*/ 3981450 h 4003693"/>
              <a:gd name="connsiteX4" fmla="*/ 0 w 3943350"/>
              <a:gd name="connsiteY4" fmla="*/ 0 h 4003693"/>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314198 h 4295648"/>
              <a:gd name="connsiteX1" fmla="*/ 1607574 w 4152900"/>
              <a:gd name="connsiteY1" fmla="*/ 305635 h 4295648"/>
              <a:gd name="connsiteX2" fmla="*/ 3200400 w 4152900"/>
              <a:gd name="connsiteY2" fmla="*/ 2034764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314198 h 4295648"/>
              <a:gd name="connsiteX1" fmla="*/ 1607574 w 4152900"/>
              <a:gd name="connsiteY1" fmla="*/ 305635 h 4295648"/>
              <a:gd name="connsiteX2" fmla="*/ 3200400 w 4152900"/>
              <a:gd name="connsiteY2" fmla="*/ 2034764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314198 h 4295648"/>
              <a:gd name="connsiteX1" fmla="*/ 1607574 w 4152900"/>
              <a:gd name="connsiteY1" fmla="*/ 305635 h 4295648"/>
              <a:gd name="connsiteX2" fmla="*/ 2073011 w 4152900"/>
              <a:gd name="connsiteY2" fmla="*/ 2171760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134448 h 4115898"/>
              <a:gd name="connsiteX1" fmla="*/ 1607574 w 4152900"/>
              <a:gd name="connsiteY1" fmla="*/ 125885 h 4115898"/>
              <a:gd name="connsiteX2" fmla="*/ 2073011 w 4152900"/>
              <a:gd name="connsiteY2" fmla="*/ 1992010 h 4115898"/>
              <a:gd name="connsiteX3" fmla="*/ 4152900 w 4152900"/>
              <a:gd name="connsiteY3" fmla="*/ 4115898 h 4115898"/>
              <a:gd name="connsiteX4" fmla="*/ 0 w 4152900"/>
              <a:gd name="connsiteY4" fmla="*/ 4115898 h 4115898"/>
              <a:gd name="connsiteX5" fmla="*/ 0 w 4152900"/>
              <a:gd name="connsiteY5" fmla="*/ 134448 h 4115898"/>
              <a:gd name="connsiteX0" fmla="*/ 0 w 4152900"/>
              <a:gd name="connsiteY0" fmla="*/ 8563 h 3990013"/>
              <a:gd name="connsiteX1" fmla="*/ 1607574 w 4152900"/>
              <a:gd name="connsiteY1" fmla="*/ 0 h 3990013"/>
              <a:gd name="connsiteX2" fmla="*/ 2073011 w 4152900"/>
              <a:gd name="connsiteY2" fmla="*/ 1866125 h 3990013"/>
              <a:gd name="connsiteX3" fmla="*/ 4152900 w 4152900"/>
              <a:gd name="connsiteY3" fmla="*/ 3990013 h 3990013"/>
              <a:gd name="connsiteX4" fmla="*/ 0 w 4152900"/>
              <a:gd name="connsiteY4" fmla="*/ 3990013 h 3990013"/>
              <a:gd name="connsiteX5" fmla="*/ 0 w 4152900"/>
              <a:gd name="connsiteY5" fmla="*/ 8563 h 3990013"/>
              <a:gd name="connsiteX0" fmla="*/ 0 w 4152900"/>
              <a:gd name="connsiteY0" fmla="*/ 8563 h 3990013"/>
              <a:gd name="connsiteX1" fmla="*/ 1607574 w 4152900"/>
              <a:gd name="connsiteY1" fmla="*/ 0 h 3990013"/>
              <a:gd name="connsiteX2" fmla="*/ 2073011 w 4152900"/>
              <a:gd name="connsiteY2" fmla="*/ 1866125 h 3990013"/>
              <a:gd name="connsiteX3" fmla="*/ 4152900 w 4152900"/>
              <a:gd name="connsiteY3" fmla="*/ 3990013 h 3990013"/>
              <a:gd name="connsiteX4" fmla="*/ 0 w 4152900"/>
              <a:gd name="connsiteY4" fmla="*/ 3990013 h 3990013"/>
              <a:gd name="connsiteX5" fmla="*/ 0 w 4152900"/>
              <a:gd name="connsiteY5" fmla="*/ 8563 h 3990013"/>
              <a:gd name="connsiteX0" fmla="*/ 0 w 4152900"/>
              <a:gd name="connsiteY0" fmla="*/ 51923 h 4033373"/>
              <a:gd name="connsiteX1" fmla="*/ 2073011 w 4152900"/>
              <a:gd name="connsiteY1" fmla="*/ 1909485 h 4033373"/>
              <a:gd name="connsiteX2" fmla="*/ 4152900 w 4152900"/>
              <a:gd name="connsiteY2" fmla="*/ 4033373 h 4033373"/>
              <a:gd name="connsiteX3" fmla="*/ 0 w 4152900"/>
              <a:gd name="connsiteY3" fmla="*/ 4033373 h 4033373"/>
              <a:gd name="connsiteX4" fmla="*/ 0 w 4152900"/>
              <a:gd name="connsiteY4" fmla="*/ 51923 h 4033373"/>
              <a:gd name="connsiteX0" fmla="*/ 0 w 4152900"/>
              <a:gd name="connsiteY0" fmla="*/ 39460 h 4020910"/>
              <a:gd name="connsiteX1" fmla="*/ 1759618 w 4152900"/>
              <a:gd name="connsiteY1" fmla="*/ 2475397 h 4020910"/>
              <a:gd name="connsiteX2" fmla="*/ 4152900 w 4152900"/>
              <a:gd name="connsiteY2" fmla="*/ 4020910 h 4020910"/>
              <a:gd name="connsiteX3" fmla="*/ 0 w 4152900"/>
              <a:gd name="connsiteY3" fmla="*/ 4020910 h 4020910"/>
              <a:gd name="connsiteX4" fmla="*/ 0 w 4152900"/>
              <a:gd name="connsiteY4" fmla="*/ 39460 h 4020910"/>
              <a:gd name="connsiteX0" fmla="*/ 0 w 4152900"/>
              <a:gd name="connsiteY0" fmla="*/ 48924 h 4030374"/>
              <a:gd name="connsiteX1" fmla="*/ 1759618 w 4152900"/>
              <a:gd name="connsiteY1" fmla="*/ 2484861 h 4030374"/>
              <a:gd name="connsiteX2" fmla="*/ 4152900 w 4152900"/>
              <a:gd name="connsiteY2" fmla="*/ 4030374 h 4030374"/>
              <a:gd name="connsiteX3" fmla="*/ 0 w 4152900"/>
              <a:gd name="connsiteY3" fmla="*/ 4030374 h 4030374"/>
              <a:gd name="connsiteX4" fmla="*/ 0 w 4152900"/>
              <a:gd name="connsiteY4" fmla="*/ 48924 h 4030374"/>
              <a:gd name="connsiteX0" fmla="*/ 0 w 4152900"/>
              <a:gd name="connsiteY0" fmla="*/ 0 h 3981450"/>
              <a:gd name="connsiteX1" fmla="*/ 1759618 w 4152900"/>
              <a:gd name="connsiteY1" fmla="*/ 2435937 h 3981450"/>
              <a:gd name="connsiteX2" fmla="*/ 4152900 w 4152900"/>
              <a:gd name="connsiteY2" fmla="*/ 3981450 h 3981450"/>
              <a:gd name="connsiteX3" fmla="*/ 0 w 4152900"/>
              <a:gd name="connsiteY3" fmla="*/ 3981450 h 3981450"/>
              <a:gd name="connsiteX4" fmla="*/ 0 w 4152900"/>
              <a:gd name="connsiteY4" fmla="*/ 0 h 398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2900" h="3981450">
                <a:moveTo>
                  <a:pt x="0" y="0"/>
                </a:moveTo>
                <a:cubicBezTo>
                  <a:pt x="1461964" y="320790"/>
                  <a:pt x="1694254" y="1290383"/>
                  <a:pt x="1759618" y="2435937"/>
                </a:cubicBezTo>
                <a:cubicBezTo>
                  <a:pt x="1824982" y="3581491"/>
                  <a:pt x="3971925" y="2641175"/>
                  <a:pt x="4152900" y="3981450"/>
                </a:cubicBezTo>
                <a:lnTo>
                  <a:pt x="0" y="3981450"/>
                </a:lnTo>
                <a:lnTo>
                  <a:pt x="0" y="0"/>
                </a:lnTo>
                <a:close/>
              </a:path>
            </a:pathLst>
          </a:custGeom>
          <a:solidFill>
            <a:srgbClr val="A6C3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Freeform: Shape 23">
            <a:extLst>
              <a:ext uri="{FF2B5EF4-FFF2-40B4-BE49-F238E27FC236}">
                <a16:creationId xmlns:a16="http://schemas.microsoft.com/office/drawing/2014/main" id="{A821A43E-E104-796F-B292-E8B5618CC6CB}"/>
              </a:ext>
            </a:extLst>
          </p:cNvPr>
          <p:cNvSpPr/>
          <p:nvPr/>
        </p:nvSpPr>
        <p:spPr>
          <a:xfrm>
            <a:off x="10632817" y="-41097"/>
            <a:ext cx="1593731" cy="1419497"/>
          </a:xfrm>
          <a:custGeom>
            <a:avLst/>
            <a:gdLst>
              <a:gd name="connsiteX0" fmla="*/ 4648 w 7391400"/>
              <a:gd name="connsiteY0" fmla="*/ 0 h 6591971"/>
              <a:gd name="connsiteX1" fmla="*/ 7371596 w 7391400"/>
              <a:gd name="connsiteY1" fmla="*/ 0 h 6591971"/>
              <a:gd name="connsiteX2" fmla="*/ 7391400 w 7391400"/>
              <a:gd name="connsiteY2" fmla="*/ 5950652 h 6591971"/>
              <a:gd name="connsiteX3" fmla="*/ 3529694 w 7391400"/>
              <a:gd name="connsiteY3" fmla="*/ 5465800 h 6591971"/>
              <a:gd name="connsiteX4" fmla="*/ 2981550 w 7391400"/>
              <a:gd name="connsiteY4" fmla="*/ 2062229 h 6591971"/>
              <a:gd name="connsiteX5" fmla="*/ 4648 w 7391400"/>
              <a:gd name="connsiteY5" fmla="*/ 0 h 659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1400" h="6591971">
                <a:moveTo>
                  <a:pt x="4648" y="0"/>
                </a:moveTo>
                <a:lnTo>
                  <a:pt x="7371596" y="0"/>
                </a:lnTo>
                <a:cubicBezTo>
                  <a:pt x="7378197" y="1983551"/>
                  <a:pt x="7384799" y="3967101"/>
                  <a:pt x="7391400" y="5950652"/>
                </a:cubicBezTo>
                <a:cubicBezTo>
                  <a:pt x="6896311" y="6571165"/>
                  <a:pt x="4789466" y="7199770"/>
                  <a:pt x="3529694" y="5465800"/>
                </a:cubicBezTo>
                <a:cubicBezTo>
                  <a:pt x="2910240" y="4101497"/>
                  <a:pt x="3795384" y="3078814"/>
                  <a:pt x="2981550" y="2062229"/>
                </a:cubicBezTo>
                <a:cubicBezTo>
                  <a:pt x="2167716" y="1045644"/>
                  <a:pt x="-116596" y="2394604"/>
                  <a:pt x="4648" y="0"/>
                </a:cubicBezTo>
                <a:close/>
              </a:path>
            </a:pathLst>
          </a:custGeom>
          <a:solidFill>
            <a:srgbClr val="A6C3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14549705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280</TotalTime>
  <Words>1114</Words>
  <Application>Microsoft Office PowerPoint</Application>
  <PresentationFormat>Widescreen</PresentationFormat>
  <Paragraphs>168</Paragraphs>
  <Slides>24</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Wingdings</vt:lpstr>
      <vt:lpstr>Spartan</vt:lpstr>
      <vt:lpstr>Poppins</vt:lpstr>
      <vt:lpstr>Calibri Light</vt:lpstr>
      <vt:lpstr>Symbol</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Top-Down Parser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Abdullah al Mamun</cp:lastModifiedBy>
  <cp:revision>46</cp:revision>
  <dcterms:created xsi:type="dcterms:W3CDTF">2023-10-11T11:09:59Z</dcterms:created>
  <dcterms:modified xsi:type="dcterms:W3CDTF">2023-12-15T16:55:53Z</dcterms:modified>
</cp:coreProperties>
</file>